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Calibri" panose="020F0502020204030204" pitchFamily="34" charset="0"/>
      <p:regular r:id="rId10"/>
      <p:bold r:id="rId11"/>
      <p:italic r:id="rId12"/>
      <p:boldItalic r:id="rId13"/>
    </p:embeddedFont>
    <p:embeddedFont>
      <p:font typeface="EB Garamond" panose="00000500000000000000" pitchFamily="2" charset="0"/>
      <p:regular r:id="rId14"/>
      <p:bold r:id="rId15"/>
      <p:italic r:id="rId16"/>
      <p:boldItalic r:id="rId17"/>
    </p:embeddedFont>
    <p:embeddedFont>
      <p:font typeface="EB Garamond ExtraBold" panose="00000900000000000000" pitchFamily="2" charset="0"/>
      <p:bold r:id="rId18"/>
      <p:boldItalic r:id="rId19"/>
    </p:embeddedFont>
    <p:embeddedFont>
      <p:font typeface="EB Garamond Medium" panose="00000600000000000000" pitchFamily="2" charset="0"/>
      <p:regular r:id="rId20"/>
      <p:bold r:id="rId21"/>
      <p:italic r:id="rId22"/>
      <p:boldItalic r:id="rId23"/>
    </p:embeddedFont>
    <p:embeddedFont>
      <p:font typeface="Montserrat ExtraBold" panose="00000900000000000000" pitchFamily="2" charset="0"/>
      <p:bold r:id="rId24"/>
      <p:boldItalic r:id="rId25"/>
    </p:embeddedFont>
    <p:embeddedFont>
      <p:font typeface="Public Sans"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iPegKmSvLl/NsTQMhUMu3gKknI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97368B2-68B5-494E-9D6D-D535E70914BC}">
  <a:tblStyle styleId="{A97368B2-68B5-494E-9D6D-D535E70914BC}"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912" y="84"/>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font" Target="fonts/font12.fntdata"/><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36"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5"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1f5dca458e3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1f5dca458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5" name="Google Shape;1855;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0"/>
        <p:cNvGrpSpPr/>
        <p:nvPr/>
      </p:nvGrpSpPr>
      <p:grpSpPr>
        <a:xfrm>
          <a:off x="0" y="0"/>
          <a:ext cx="0" cy="0"/>
          <a:chOff x="0" y="0"/>
          <a:chExt cx="0" cy="0"/>
        </a:xfrm>
      </p:grpSpPr>
      <p:sp>
        <p:nvSpPr>
          <p:cNvPr id="1861" name="Google Shape;1861;g1f5dca458e3_0_18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2" name="Google Shape;1862;g1f5dca458e3_0_18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4"/>
        <p:cNvGrpSpPr/>
        <p:nvPr/>
      </p:nvGrpSpPr>
      <p:grpSpPr>
        <a:xfrm>
          <a:off x="0" y="0"/>
          <a:ext cx="0" cy="0"/>
          <a:chOff x="0" y="0"/>
          <a:chExt cx="0" cy="0"/>
        </a:xfrm>
      </p:grpSpPr>
      <p:sp>
        <p:nvSpPr>
          <p:cNvPr id="1875" name="Google Shape;1875;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6" name="Google Shape;1876;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2" name="Google Shape;1882;p21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89"/>
        <p:cNvGrpSpPr/>
        <p:nvPr/>
      </p:nvGrpSpPr>
      <p:grpSpPr>
        <a:xfrm>
          <a:off x="0" y="0"/>
          <a:ext cx="0" cy="0"/>
          <a:chOff x="0" y="0"/>
          <a:chExt cx="0" cy="0"/>
        </a:xfrm>
      </p:grpSpPr>
      <p:sp>
        <p:nvSpPr>
          <p:cNvPr id="90" name="Google Shape;90;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1" name="Google Shape;91;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2" name="Google Shape;92;p221"/>
          <p:cNvSpPr>
            <a:spLocks noGrp="1"/>
          </p:cNvSpPr>
          <p:nvPr>
            <p:ph type="pic" idx="2"/>
          </p:nvPr>
        </p:nvSpPr>
        <p:spPr>
          <a:xfrm>
            <a:off x="4983850" y="776920"/>
            <a:ext cx="4160150" cy="4050508"/>
          </a:xfrm>
          <a:prstGeom prst="rect">
            <a:avLst/>
          </a:prstGeom>
          <a:noFill/>
          <a:ln>
            <a:noFill/>
          </a:ln>
        </p:spPr>
      </p:sp>
      <p:sp>
        <p:nvSpPr>
          <p:cNvPr id="93" name="Google Shape;93;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4" name="Google Shape;94;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 name="Google Shape;95;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96"/>
        <p:cNvGrpSpPr/>
        <p:nvPr/>
      </p:nvGrpSpPr>
      <p:grpSpPr>
        <a:xfrm>
          <a:off x="0" y="0"/>
          <a:ext cx="0" cy="0"/>
          <a:chOff x="0" y="0"/>
          <a:chExt cx="0" cy="0"/>
        </a:xfrm>
      </p:grpSpPr>
      <p:pic>
        <p:nvPicPr>
          <p:cNvPr id="97" name="Google Shape;97;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8" name="Google Shape;98;p222"/>
          <p:cNvSpPr>
            <a:spLocks noGrp="1"/>
          </p:cNvSpPr>
          <p:nvPr>
            <p:ph type="pic" idx="2"/>
          </p:nvPr>
        </p:nvSpPr>
        <p:spPr>
          <a:xfrm>
            <a:off x="4983850" y="776920"/>
            <a:ext cx="4160150" cy="4050508"/>
          </a:xfrm>
          <a:prstGeom prst="rect">
            <a:avLst/>
          </a:prstGeom>
          <a:noFill/>
          <a:ln>
            <a:noFill/>
          </a:ln>
        </p:spPr>
      </p:sp>
      <p:sp>
        <p:nvSpPr>
          <p:cNvPr id="99" name="Google Shape;99;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0" name="Google Shape;100;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 name="Google Shape;101;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102"/>
        <p:cNvGrpSpPr/>
        <p:nvPr/>
      </p:nvGrpSpPr>
      <p:grpSpPr>
        <a:xfrm>
          <a:off x="0" y="0"/>
          <a:ext cx="0" cy="0"/>
          <a:chOff x="0" y="0"/>
          <a:chExt cx="0" cy="0"/>
        </a:xfrm>
      </p:grpSpPr>
      <p:grpSp>
        <p:nvGrpSpPr>
          <p:cNvPr id="103" name="Google Shape;103;p223"/>
          <p:cNvGrpSpPr/>
          <p:nvPr/>
        </p:nvGrpSpPr>
        <p:grpSpPr>
          <a:xfrm>
            <a:off x="0" y="1"/>
            <a:ext cx="9143999" cy="5143499"/>
            <a:chOff x="0" y="1"/>
            <a:chExt cx="9144000" cy="5143500"/>
          </a:xfrm>
        </p:grpSpPr>
        <p:sp>
          <p:nvSpPr>
            <p:cNvPr id="104" name="Google Shape;104;p223"/>
            <p:cNvSpPr/>
            <p:nvPr/>
          </p:nvSpPr>
          <p:spPr>
            <a:xfrm>
              <a:off x="0" y="1"/>
              <a:ext cx="9144000" cy="5143500"/>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105" name="Google Shape;105;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106" name="Google Shape;106;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07" name="Google Shape;107;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8" name="Google Shape;108;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 name="Google Shape;109;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110"/>
        <p:cNvGrpSpPr/>
        <p:nvPr/>
      </p:nvGrpSpPr>
      <p:grpSpPr>
        <a:xfrm>
          <a:off x="0" y="0"/>
          <a:ext cx="0" cy="0"/>
          <a:chOff x="0" y="0"/>
          <a:chExt cx="0" cy="0"/>
        </a:xfrm>
      </p:grpSpPr>
      <p:sp>
        <p:nvSpPr>
          <p:cNvPr id="111" name="Google Shape;111;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2" name="Google Shape;112;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3" name="Google Shape;113;p224"/>
          <p:cNvSpPr>
            <a:spLocks noGrp="1"/>
          </p:cNvSpPr>
          <p:nvPr>
            <p:ph type="pic" idx="2"/>
          </p:nvPr>
        </p:nvSpPr>
        <p:spPr>
          <a:xfrm>
            <a:off x="4734046" y="638171"/>
            <a:ext cx="4417249" cy="4030832"/>
          </a:xfrm>
          <a:prstGeom prst="rect">
            <a:avLst/>
          </a:prstGeom>
          <a:noFill/>
          <a:ln>
            <a:noFill/>
          </a:ln>
        </p:spPr>
      </p:sp>
      <p:sp>
        <p:nvSpPr>
          <p:cNvPr id="114" name="Google Shape;114;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5" name="Google Shape;115;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6" name="Google Shape;116;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7" name="Google Shape;117;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118"/>
        <p:cNvGrpSpPr/>
        <p:nvPr/>
      </p:nvGrpSpPr>
      <p:grpSpPr>
        <a:xfrm>
          <a:off x="0" y="0"/>
          <a:ext cx="0" cy="0"/>
          <a:chOff x="0" y="0"/>
          <a:chExt cx="0" cy="0"/>
        </a:xfrm>
      </p:grpSpPr>
      <p:sp>
        <p:nvSpPr>
          <p:cNvPr id="119" name="Google Shape;119;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20" name="Google Shape;120;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1" name="Google Shape;121;p225"/>
          <p:cNvSpPr>
            <a:spLocks noGrp="1"/>
          </p:cNvSpPr>
          <p:nvPr>
            <p:ph type="pic" idx="2"/>
          </p:nvPr>
        </p:nvSpPr>
        <p:spPr>
          <a:xfrm>
            <a:off x="4734046" y="638171"/>
            <a:ext cx="4417249" cy="4030832"/>
          </a:xfrm>
          <a:prstGeom prst="rect">
            <a:avLst/>
          </a:prstGeom>
          <a:noFill/>
          <a:ln>
            <a:noFill/>
          </a:ln>
        </p:spPr>
      </p:sp>
      <p:sp>
        <p:nvSpPr>
          <p:cNvPr id="122" name="Google Shape;122;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3" name="Google Shape;123;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4" name="Google Shape;124;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 name="Google Shape;125;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126"/>
        <p:cNvGrpSpPr/>
        <p:nvPr/>
      </p:nvGrpSpPr>
      <p:grpSpPr>
        <a:xfrm>
          <a:off x="0" y="0"/>
          <a:ext cx="0" cy="0"/>
          <a:chOff x="0" y="0"/>
          <a:chExt cx="0" cy="0"/>
        </a:xfrm>
      </p:grpSpPr>
      <p:sp>
        <p:nvSpPr>
          <p:cNvPr id="127" name="Google Shape;127;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28" name="Google Shape;128;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9" name="Google Shape;129;p226"/>
          <p:cNvSpPr>
            <a:spLocks noGrp="1"/>
          </p:cNvSpPr>
          <p:nvPr>
            <p:ph type="pic" idx="2"/>
          </p:nvPr>
        </p:nvSpPr>
        <p:spPr>
          <a:xfrm>
            <a:off x="4734046" y="638171"/>
            <a:ext cx="4417249" cy="4030832"/>
          </a:xfrm>
          <a:prstGeom prst="rect">
            <a:avLst/>
          </a:prstGeom>
          <a:noFill/>
          <a:ln>
            <a:noFill/>
          </a:ln>
        </p:spPr>
      </p:sp>
      <p:sp>
        <p:nvSpPr>
          <p:cNvPr id="130" name="Google Shape;130;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31" name="Google Shape;131;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32" name="Google Shape;132;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 name="Google Shape;133;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34"/>
        <p:cNvGrpSpPr/>
        <p:nvPr/>
      </p:nvGrpSpPr>
      <p:grpSpPr>
        <a:xfrm>
          <a:off x="0" y="0"/>
          <a:ext cx="0" cy="0"/>
          <a:chOff x="0" y="0"/>
          <a:chExt cx="0" cy="0"/>
        </a:xfrm>
      </p:grpSpPr>
      <p:pic>
        <p:nvPicPr>
          <p:cNvPr id="135" name="Google Shape;135;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6" name="Google Shape;136;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 name="Google Shape;137;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8" name="Google Shape;138;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39"/>
        <p:cNvGrpSpPr/>
        <p:nvPr/>
      </p:nvGrpSpPr>
      <p:grpSpPr>
        <a:xfrm>
          <a:off x="0" y="0"/>
          <a:ext cx="0" cy="0"/>
          <a:chOff x="0" y="0"/>
          <a:chExt cx="0" cy="0"/>
        </a:xfrm>
      </p:grpSpPr>
      <p:pic>
        <p:nvPicPr>
          <p:cNvPr id="140" name="Google Shape;140;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1" name="Google Shape;141;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2" name="Google Shape;142;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3" name="Google Shape;143;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4" name="Google Shape;144;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5" name="Google Shape;145;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46" name="Google Shape;146;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47"/>
        <p:cNvGrpSpPr/>
        <p:nvPr/>
      </p:nvGrpSpPr>
      <p:grpSpPr>
        <a:xfrm>
          <a:off x="0" y="0"/>
          <a:ext cx="0" cy="0"/>
          <a:chOff x="0" y="0"/>
          <a:chExt cx="0" cy="0"/>
        </a:xfrm>
      </p:grpSpPr>
      <p:pic>
        <p:nvPicPr>
          <p:cNvPr id="148" name="Google Shape;148;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9" name="Google Shape;149;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0" name="Google Shape;150;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1" name="Google Shape;151;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52" name="Google Shape;152;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3" name="Google Shape;153;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54" name="Google Shape;154;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55"/>
        <p:cNvGrpSpPr/>
        <p:nvPr/>
      </p:nvGrpSpPr>
      <p:grpSpPr>
        <a:xfrm>
          <a:off x="0" y="0"/>
          <a:ext cx="0" cy="0"/>
          <a:chOff x="0" y="0"/>
          <a:chExt cx="0" cy="0"/>
        </a:xfrm>
      </p:grpSpPr>
      <p:pic>
        <p:nvPicPr>
          <p:cNvPr id="156" name="Google Shape;156;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7" name="Google Shape;157;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8" name="Google Shape;158;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9" name="Google Shape;159;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0" name="Google Shape;160;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61" name="Google Shape;161;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62" name="Google Shape;162;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63"/>
        <p:cNvGrpSpPr/>
        <p:nvPr/>
      </p:nvGrpSpPr>
      <p:grpSpPr>
        <a:xfrm>
          <a:off x="0" y="0"/>
          <a:ext cx="0" cy="0"/>
          <a:chOff x="0" y="0"/>
          <a:chExt cx="0" cy="0"/>
        </a:xfrm>
      </p:grpSpPr>
      <p:pic>
        <p:nvPicPr>
          <p:cNvPr id="164" name="Google Shape;164;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5" name="Google Shape;165;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 name="Google Shape;166;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7" name="Google Shape;167;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8" name="Google Shape;168;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69" name="Google Shape;169;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70" name="Google Shape;170;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71"/>
        <p:cNvGrpSpPr/>
        <p:nvPr/>
      </p:nvGrpSpPr>
      <p:grpSpPr>
        <a:xfrm>
          <a:off x="0" y="0"/>
          <a:ext cx="0" cy="0"/>
          <a:chOff x="0" y="0"/>
          <a:chExt cx="0" cy="0"/>
        </a:xfrm>
      </p:grpSpPr>
      <p:pic>
        <p:nvPicPr>
          <p:cNvPr id="172" name="Google Shape;172;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73" name="Google Shape;173;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4" name="Google Shape;174;p232"/>
          <p:cNvSpPr>
            <a:spLocks noGrp="1"/>
          </p:cNvSpPr>
          <p:nvPr>
            <p:ph type="pic" idx="2"/>
          </p:nvPr>
        </p:nvSpPr>
        <p:spPr>
          <a:xfrm>
            <a:off x="0" y="667604"/>
            <a:ext cx="4201610" cy="3970337"/>
          </a:xfrm>
          <a:prstGeom prst="rect">
            <a:avLst/>
          </a:prstGeom>
          <a:noFill/>
          <a:ln>
            <a:noFill/>
          </a:ln>
        </p:spPr>
      </p:sp>
      <p:sp>
        <p:nvSpPr>
          <p:cNvPr id="175" name="Google Shape;175;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6" name="Google Shape;176;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 name="Google Shape;177;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78"/>
        <p:cNvGrpSpPr/>
        <p:nvPr/>
      </p:nvGrpSpPr>
      <p:grpSpPr>
        <a:xfrm>
          <a:off x="0" y="0"/>
          <a:ext cx="0" cy="0"/>
          <a:chOff x="0" y="0"/>
          <a:chExt cx="0" cy="0"/>
        </a:xfrm>
      </p:grpSpPr>
      <p:pic>
        <p:nvPicPr>
          <p:cNvPr id="179" name="Google Shape;179;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80" name="Google Shape;180;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 name="Google Shape;181;p233"/>
          <p:cNvSpPr>
            <a:spLocks noGrp="1"/>
          </p:cNvSpPr>
          <p:nvPr>
            <p:ph type="pic" idx="2"/>
          </p:nvPr>
        </p:nvSpPr>
        <p:spPr>
          <a:xfrm>
            <a:off x="0" y="667604"/>
            <a:ext cx="4201610" cy="3970337"/>
          </a:xfrm>
          <a:prstGeom prst="rect">
            <a:avLst/>
          </a:prstGeom>
          <a:noFill/>
          <a:ln>
            <a:noFill/>
          </a:ln>
        </p:spPr>
      </p:sp>
      <p:sp>
        <p:nvSpPr>
          <p:cNvPr id="182" name="Google Shape;182;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3" name="Google Shape;183;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4" name="Google Shape;184;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85"/>
        <p:cNvGrpSpPr/>
        <p:nvPr/>
      </p:nvGrpSpPr>
      <p:grpSpPr>
        <a:xfrm>
          <a:off x="0" y="0"/>
          <a:ext cx="0" cy="0"/>
          <a:chOff x="0" y="0"/>
          <a:chExt cx="0" cy="0"/>
        </a:xfrm>
      </p:grpSpPr>
      <p:sp>
        <p:nvSpPr>
          <p:cNvPr id="186" name="Google Shape;186;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7" name="Google Shape;187;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234"/>
          <p:cNvSpPr>
            <a:spLocks noGrp="1"/>
          </p:cNvSpPr>
          <p:nvPr>
            <p:ph type="pic" idx="2"/>
          </p:nvPr>
        </p:nvSpPr>
        <p:spPr>
          <a:xfrm>
            <a:off x="1" y="0"/>
            <a:ext cx="4572000" cy="5143494"/>
          </a:xfrm>
          <a:prstGeom prst="rect">
            <a:avLst/>
          </a:prstGeom>
          <a:noFill/>
          <a:ln>
            <a:noFill/>
          </a:ln>
        </p:spPr>
      </p:sp>
      <p:sp>
        <p:nvSpPr>
          <p:cNvPr id="189" name="Google Shape;189;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1" name="Google Shape;191;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2" name="Google Shape;192;p234"/>
          <p:cNvSpPr>
            <a:spLocks noGrp="1"/>
          </p:cNvSpPr>
          <p:nvPr>
            <p:ph type="pic" idx="3"/>
          </p:nvPr>
        </p:nvSpPr>
        <p:spPr>
          <a:xfrm>
            <a:off x="4408678" y="1539292"/>
            <a:ext cx="318677" cy="318677"/>
          </a:xfrm>
          <a:prstGeom prst="rect">
            <a:avLst/>
          </a:prstGeom>
          <a:noFill/>
          <a:ln>
            <a:noFill/>
          </a:ln>
        </p:spPr>
      </p:sp>
      <p:sp>
        <p:nvSpPr>
          <p:cNvPr id="193" name="Google Shape;193;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4" name="Google Shape;194;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5" name="Google Shape;195;p234"/>
          <p:cNvSpPr>
            <a:spLocks noGrp="1"/>
          </p:cNvSpPr>
          <p:nvPr>
            <p:ph type="pic" idx="4"/>
          </p:nvPr>
        </p:nvSpPr>
        <p:spPr>
          <a:xfrm>
            <a:off x="4408678" y="3122801"/>
            <a:ext cx="318677" cy="318677"/>
          </a:xfrm>
          <a:prstGeom prst="rect">
            <a:avLst/>
          </a:prstGeom>
          <a:noFill/>
          <a:ln>
            <a:noFill/>
          </a:ln>
        </p:spPr>
      </p:sp>
      <p:sp>
        <p:nvSpPr>
          <p:cNvPr id="196" name="Google Shape;196;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97"/>
        <p:cNvGrpSpPr/>
        <p:nvPr/>
      </p:nvGrpSpPr>
      <p:grpSpPr>
        <a:xfrm>
          <a:off x="0" y="0"/>
          <a:ext cx="0" cy="0"/>
          <a:chOff x="0" y="0"/>
          <a:chExt cx="0" cy="0"/>
        </a:xfrm>
      </p:grpSpPr>
      <p:sp>
        <p:nvSpPr>
          <p:cNvPr id="198" name="Google Shape;198;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9" name="Google Shape;199;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235"/>
          <p:cNvSpPr>
            <a:spLocks noGrp="1"/>
          </p:cNvSpPr>
          <p:nvPr>
            <p:ph type="pic" idx="2"/>
          </p:nvPr>
        </p:nvSpPr>
        <p:spPr>
          <a:xfrm>
            <a:off x="1" y="0"/>
            <a:ext cx="4572000" cy="5143494"/>
          </a:xfrm>
          <a:prstGeom prst="rect">
            <a:avLst/>
          </a:prstGeom>
          <a:noFill/>
          <a:ln>
            <a:noFill/>
          </a:ln>
        </p:spPr>
      </p:sp>
      <p:sp>
        <p:nvSpPr>
          <p:cNvPr id="201" name="Google Shape;201;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2" name="Google Shape;202;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3" name="Google Shape;203;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4" name="Google Shape;204;p235"/>
          <p:cNvSpPr>
            <a:spLocks noGrp="1"/>
          </p:cNvSpPr>
          <p:nvPr>
            <p:ph type="pic" idx="3"/>
          </p:nvPr>
        </p:nvSpPr>
        <p:spPr>
          <a:xfrm>
            <a:off x="4408678" y="1539292"/>
            <a:ext cx="318677" cy="318677"/>
          </a:xfrm>
          <a:prstGeom prst="rect">
            <a:avLst/>
          </a:prstGeom>
          <a:noFill/>
          <a:ln>
            <a:noFill/>
          </a:ln>
        </p:spPr>
      </p:sp>
      <p:sp>
        <p:nvSpPr>
          <p:cNvPr id="205" name="Google Shape;205;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6" name="Google Shape;206;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7" name="Google Shape;207;p235"/>
          <p:cNvSpPr>
            <a:spLocks noGrp="1"/>
          </p:cNvSpPr>
          <p:nvPr>
            <p:ph type="pic" idx="4"/>
          </p:nvPr>
        </p:nvSpPr>
        <p:spPr>
          <a:xfrm>
            <a:off x="4408678" y="3122801"/>
            <a:ext cx="318677" cy="318677"/>
          </a:xfrm>
          <a:prstGeom prst="rect">
            <a:avLst/>
          </a:prstGeom>
          <a:noFill/>
          <a:ln>
            <a:noFill/>
          </a:ln>
        </p:spPr>
      </p:sp>
      <p:sp>
        <p:nvSpPr>
          <p:cNvPr id="208" name="Google Shape;208;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209"/>
        <p:cNvGrpSpPr/>
        <p:nvPr/>
      </p:nvGrpSpPr>
      <p:grpSpPr>
        <a:xfrm>
          <a:off x="0" y="0"/>
          <a:ext cx="0" cy="0"/>
          <a:chOff x="0" y="0"/>
          <a:chExt cx="0" cy="0"/>
        </a:xfrm>
      </p:grpSpPr>
      <p:pic>
        <p:nvPicPr>
          <p:cNvPr id="210" name="Google Shape;210;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211" name="Google Shape;211;p236"/>
          <p:cNvGrpSpPr/>
          <p:nvPr/>
        </p:nvGrpSpPr>
        <p:grpSpPr>
          <a:xfrm>
            <a:off x="4107305" y="941707"/>
            <a:ext cx="284686" cy="3999388"/>
            <a:chOff x="4107305" y="941707"/>
            <a:chExt cx="284686" cy="3999388"/>
          </a:xfrm>
        </p:grpSpPr>
        <p:sp>
          <p:nvSpPr>
            <p:cNvPr id="212" name="Google Shape;212;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3" name="Google Shape;213;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4" name="Google Shape;214;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15" name="Google Shape;215;p236"/>
          <p:cNvSpPr>
            <a:spLocks noGrp="1"/>
          </p:cNvSpPr>
          <p:nvPr>
            <p:ph type="pic" idx="2"/>
          </p:nvPr>
        </p:nvSpPr>
        <p:spPr>
          <a:xfrm>
            <a:off x="219360" y="856040"/>
            <a:ext cx="3958630" cy="4287460"/>
          </a:xfrm>
          <a:prstGeom prst="rect">
            <a:avLst/>
          </a:prstGeom>
          <a:noFill/>
          <a:ln>
            <a:noFill/>
          </a:ln>
        </p:spPr>
      </p:sp>
      <p:sp>
        <p:nvSpPr>
          <p:cNvPr id="216" name="Google Shape;216;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7" name="Google Shape;217;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8" name="Google Shape;218;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219"/>
        <p:cNvGrpSpPr/>
        <p:nvPr/>
      </p:nvGrpSpPr>
      <p:grpSpPr>
        <a:xfrm>
          <a:off x="0" y="0"/>
          <a:ext cx="0" cy="0"/>
          <a:chOff x="0" y="0"/>
          <a:chExt cx="0" cy="0"/>
        </a:xfrm>
      </p:grpSpPr>
      <p:pic>
        <p:nvPicPr>
          <p:cNvPr id="220" name="Google Shape;220;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21" name="Google Shape;221;p237"/>
          <p:cNvSpPr>
            <a:spLocks noGrp="1"/>
          </p:cNvSpPr>
          <p:nvPr>
            <p:ph type="pic" idx="2"/>
          </p:nvPr>
        </p:nvSpPr>
        <p:spPr>
          <a:xfrm>
            <a:off x="4572000" y="0"/>
            <a:ext cx="4571990" cy="5143494"/>
          </a:xfrm>
          <a:prstGeom prst="rect">
            <a:avLst/>
          </a:prstGeom>
          <a:noFill/>
          <a:ln>
            <a:noFill/>
          </a:ln>
        </p:spPr>
      </p:sp>
      <p:sp>
        <p:nvSpPr>
          <p:cNvPr id="222" name="Google Shape;222;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3" name="Google Shape;223;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24" name="Google Shape;224;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5" name="Google Shape;225;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226"/>
        <p:cNvGrpSpPr/>
        <p:nvPr/>
      </p:nvGrpSpPr>
      <p:grpSpPr>
        <a:xfrm>
          <a:off x="0" y="0"/>
          <a:ext cx="0" cy="0"/>
          <a:chOff x="0" y="0"/>
          <a:chExt cx="0" cy="0"/>
        </a:xfrm>
      </p:grpSpPr>
      <p:pic>
        <p:nvPicPr>
          <p:cNvPr id="227" name="Google Shape;227;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28" name="Google Shape;228;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9" name="Google Shape;229;p238"/>
          <p:cNvSpPr>
            <a:spLocks noGrp="1"/>
          </p:cNvSpPr>
          <p:nvPr>
            <p:ph type="pic" idx="2"/>
          </p:nvPr>
        </p:nvSpPr>
        <p:spPr>
          <a:xfrm>
            <a:off x="219360" y="856040"/>
            <a:ext cx="3958630" cy="4287460"/>
          </a:xfrm>
          <a:prstGeom prst="rect">
            <a:avLst/>
          </a:prstGeom>
          <a:noFill/>
          <a:ln>
            <a:noFill/>
          </a:ln>
        </p:spPr>
      </p:sp>
      <p:sp>
        <p:nvSpPr>
          <p:cNvPr id="230" name="Google Shape;230;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1" name="Google Shape;231;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2" name="Google Shape;232;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33"/>
        <p:cNvGrpSpPr/>
        <p:nvPr/>
      </p:nvGrpSpPr>
      <p:grpSpPr>
        <a:xfrm>
          <a:off x="0" y="0"/>
          <a:ext cx="0" cy="0"/>
          <a:chOff x="0" y="0"/>
          <a:chExt cx="0" cy="0"/>
        </a:xfrm>
      </p:grpSpPr>
      <p:pic>
        <p:nvPicPr>
          <p:cNvPr id="234" name="Google Shape;234;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35" name="Google Shape;235;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6" name="Google Shape;236;p239"/>
          <p:cNvSpPr>
            <a:spLocks noGrp="1"/>
          </p:cNvSpPr>
          <p:nvPr>
            <p:ph type="pic" idx="2"/>
          </p:nvPr>
        </p:nvSpPr>
        <p:spPr>
          <a:xfrm>
            <a:off x="235670" y="0"/>
            <a:ext cx="3582186" cy="5143494"/>
          </a:xfrm>
          <a:prstGeom prst="rect">
            <a:avLst/>
          </a:prstGeom>
          <a:noFill/>
          <a:ln>
            <a:noFill/>
          </a:ln>
        </p:spPr>
      </p:sp>
      <p:sp>
        <p:nvSpPr>
          <p:cNvPr id="237" name="Google Shape;237;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8" name="Google Shape;238;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39"/>
        <p:cNvGrpSpPr/>
        <p:nvPr/>
      </p:nvGrpSpPr>
      <p:grpSpPr>
        <a:xfrm>
          <a:off x="0" y="0"/>
          <a:ext cx="0" cy="0"/>
          <a:chOff x="0" y="0"/>
          <a:chExt cx="0" cy="0"/>
        </a:xfrm>
      </p:grpSpPr>
      <p:sp>
        <p:nvSpPr>
          <p:cNvPr id="240" name="Google Shape;240;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1" name="Google Shape;241;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43" name="Google Shape;243;p240"/>
          <p:cNvSpPr>
            <a:spLocks noGrp="1"/>
          </p:cNvSpPr>
          <p:nvPr>
            <p:ph type="pic" idx="2"/>
          </p:nvPr>
        </p:nvSpPr>
        <p:spPr>
          <a:xfrm>
            <a:off x="-1" y="0"/>
            <a:ext cx="5312965" cy="5143494"/>
          </a:xfrm>
          <a:prstGeom prst="rect">
            <a:avLst/>
          </a:prstGeom>
          <a:noFill/>
          <a:ln>
            <a:noFill/>
          </a:ln>
        </p:spPr>
      </p:sp>
      <p:sp>
        <p:nvSpPr>
          <p:cNvPr id="244" name="Google Shape;244;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5" name="Google Shape;245;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5" y="226006"/>
            <a:ext cx="175225" cy="4293887"/>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488023"/>
              <a:chOff x="129115" y="1196929"/>
              <a:chExt cx="175260" cy="2488023"/>
            </a:xfrm>
          </p:grpSpPr>
          <p:cxnSp>
            <p:nvCxnSpPr>
              <p:cNvPr id="24" name="Google Shape;24;p216"/>
              <p:cNvCxnSpPr/>
              <p:nvPr/>
            </p:nvCxnSpPr>
            <p:spPr>
              <a:xfrm flipH="1">
                <a:off x="214345" y="1402852"/>
                <a:ext cx="2400" cy="2282100"/>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46"/>
        <p:cNvGrpSpPr/>
        <p:nvPr/>
      </p:nvGrpSpPr>
      <p:grpSpPr>
        <a:xfrm>
          <a:off x="0" y="0"/>
          <a:ext cx="0" cy="0"/>
          <a:chOff x="0" y="0"/>
          <a:chExt cx="0" cy="0"/>
        </a:xfrm>
      </p:grpSpPr>
      <p:sp>
        <p:nvSpPr>
          <p:cNvPr id="247" name="Google Shape;247;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48" name="Google Shape;248;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49" name="Google Shape;249;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50" name="Google Shape;250;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51" name="Google Shape;251;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2" name="Google Shape;252;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3" name="Google Shape;253;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54"/>
        <p:cNvGrpSpPr/>
        <p:nvPr/>
      </p:nvGrpSpPr>
      <p:grpSpPr>
        <a:xfrm>
          <a:off x="0" y="0"/>
          <a:ext cx="0" cy="0"/>
          <a:chOff x="0" y="0"/>
          <a:chExt cx="0" cy="0"/>
        </a:xfrm>
      </p:grpSpPr>
      <p:grpSp>
        <p:nvGrpSpPr>
          <p:cNvPr id="255" name="Google Shape;255;p242"/>
          <p:cNvGrpSpPr/>
          <p:nvPr/>
        </p:nvGrpSpPr>
        <p:grpSpPr>
          <a:xfrm>
            <a:off x="2494464" y="494214"/>
            <a:ext cx="4155074" cy="4155073"/>
            <a:chOff x="2119794" y="-36836"/>
            <a:chExt cx="5217173" cy="5217173"/>
          </a:xfrm>
        </p:grpSpPr>
        <p:sp>
          <p:nvSpPr>
            <p:cNvPr id="256" name="Google Shape;256;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7" name="Google Shape;257;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58" name="Google Shape;258;p242"/>
            <p:cNvGrpSpPr/>
            <p:nvPr/>
          </p:nvGrpSpPr>
          <p:grpSpPr>
            <a:xfrm>
              <a:off x="2119794" y="-36836"/>
              <a:ext cx="5217173" cy="5217173"/>
              <a:chOff x="2334961" y="334711"/>
              <a:chExt cx="4626477" cy="4626477"/>
            </a:xfrm>
          </p:grpSpPr>
          <p:grpSp>
            <p:nvGrpSpPr>
              <p:cNvPr id="259" name="Google Shape;259;p242"/>
              <p:cNvGrpSpPr/>
              <p:nvPr/>
            </p:nvGrpSpPr>
            <p:grpSpPr>
              <a:xfrm>
                <a:off x="2334961" y="334711"/>
                <a:ext cx="4626477" cy="4626477"/>
                <a:chOff x="2334961" y="334711"/>
                <a:chExt cx="4626477" cy="4626477"/>
              </a:xfrm>
            </p:grpSpPr>
            <p:sp>
              <p:nvSpPr>
                <p:cNvPr id="260" name="Google Shape;260;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1" name="Google Shape;261;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2" name="Google Shape;262;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3" name="Google Shape;263;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4" name="Google Shape;264;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65" name="Google Shape;265;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66"/>
        <p:cNvGrpSpPr/>
        <p:nvPr/>
      </p:nvGrpSpPr>
      <p:grpSpPr>
        <a:xfrm>
          <a:off x="0" y="0"/>
          <a:ext cx="0" cy="0"/>
          <a:chOff x="0" y="0"/>
          <a:chExt cx="0" cy="0"/>
        </a:xfrm>
      </p:grpSpPr>
      <p:grpSp>
        <p:nvGrpSpPr>
          <p:cNvPr id="267" name="Google Shape;267;p243"/>
          <p:cNvGrpSpPr/>
          <p:nvPr/>
        </p:nvGrpSpPr>
        <p:grpSpPr>
          <a:xfrm>
            <a:off x="2494465" y="494214"/>
            <a:ext cx="4155072" cy="4155073"/>
            <a:chOff x="2119794" y="-36836"/>
            <a:chExt cx="5217173" cy="5217173"/>
          </a:xfrm>
        </p:grpSpPr>
        <p:sp>
          <p:nvSpPr>
            <p:cNvPr id="268" name="Google Shape;268;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9" name="Google Shape;269;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70" name="Google Shape;270;p243"/>
            <p:cNvGrpSpPr/>
            <p:nvPr/>
          </p:nvGrpSpPr>
          <p:grpSpPr>
            <a:xfrm>
              <a:off x="2119794" y="-36836"/>
              <a:ext cx="5217173" cy="5217173"/>
              <a:chOff x="2334961" y="334711"/>
              <a:chExt cx="4626477" cy="4626477"/>
            </a:xfrm>
          </p:grpSpPr>
          <p:grpSp>
            <p:nvGrpSpPr>
              <p:cNvPr id="271" name="Google Shape;271;p243"/>
              <p:cNvGrpSpPr/>
              <p:nvPr/>
            </p:nvGrpSpPr>
            <p:grpSpPr>
              <a:xfrm>
                <a:off x="2334961" y="334711"/>
                <a:ext cx="4626477" cy="4626477"/>
                <a:chOff x="2334961" y="334711"/>
                <a:chExt cx="4626477" cy="4626477"/>
              </a:xfrm>
            </p:grpSpPr>
            <p:sp>
              <p:nvSpPr>
                <p:cNvPr id="272" name="Google Shape;272;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73" name="Google Shape;273;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74" name="Google Shape;274;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75" name="Google Shape;275;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76" name="Google Shape;276;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77" name="Google Shape;277;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78"/>
        <p:cNvGrpSpPr/>
        <p:nvPr/>
      </p:nvGrpSpPr>
      <p:grpSpPr>
        <a:xfrm>
          <a:off x="0" y="0"/>
          <a:ext cx="0" cy="0"/>
          <a:chOff x="0" y="0"/>
          <a:chExt cx="0" cy="0"/>
        </a:xfrm>
      </p:grpSpPr>
      <p:pic>
        <p:nvPicPr>
          <p:cNvPr id="279" name="Google Shape;279;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80" name="Google Shape;280;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81"/>
        <p:cNvGrpSpPr/>
        <p:nvPr/>
      </p:nvGrpSpPr>
      <p:grpSpPr>
        <a:xfrm>
          <a:off x="0" y="0"/>
          <a:ext cx="0" cy="0"/>
          <a:chOff x="0" y="0"/>
          <a:chExt cx="0" cy="0"/>
        </a:xfrm>
      </p:grpSpPr>
      <p:pic>
        <p:nvPicPr>
          <p:cNvPr id="282" name="Google Shape;282;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83" name="Google Shape;283;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84"/>
        <p:cNvGrpSpPr/>
        <p:nvPr/>
      </p:nvGrpSpPr>
      <p:grpSpPr>
        <a:xfrm>
          <a:off x="0" y="0"/>
          <a:ext cx="0" cy="0"/>
          <a:chOff x="0" y="0"/>
          <a:chExt cx="0" cy="0"/>
        </a:xfrm>
      </p:grpSpPr>
      <p:pic>
        <p:nvPicPr>
          <p:cNvPr id="285" name="Google Shape;285;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86" name="Google Shape;286;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7" name="Google Shape;287;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88"/>
        <p:cNvGrpSpPr/>
        <p:nvPr/>
      </p:nvGrpSpPr>
      <p:grpSpPr>
        <a:xfrm>
          <a:off x="0" y="0"/>
          <a:ext cx="0" cy="0"/>
          <a:chOff x="0" y="0"/>
          <a:chExt cx="0" cy="0"/>
        </a:xfrm>
      </p:grpSpPr>
      <p:pic>
        <p:nvPicPr>
          <p:cNvPr id="289" name="Google Shape;289;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0" name="Google Shape;290;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1" name="Google Shape;291;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2" name="Google Shape;292;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3" name="Google Shape;293;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4" name="Google Shape;294;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5" name="Google Shape;295;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96" name="Google Shape;296;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7" name="Google Shape;297;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8" name="Google Shape;298;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300"/>
        <p:cNvGrpSpPr/>
        <p:nvPr/>
      </p:nvGrpSpPr>
      <p:grpSpPr>
        <a:xfrm>
          <a:off x="0" y="0"/>
          <a:ext cx="0" cy="0"/>
          <a:chOff x="0" y="0"/>
          <a:chExt cx="0" cy="0"/>
        </a:xfrm>
      </p:grpSpPr>
      <p:pic>
        <p:nvPicPr>
          <p:cNvPr id="301" name="Google Shape;301;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02" name="Google Shape;302;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3" name="Google Shape;303;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4" name="Google Shape;304;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05" name="Google Shape;305;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6" name="Google Shape;306;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7" name="Google Shape;307;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08" name="Google Shape;308;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9" name="Google Shape;309;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0" name="Google Shape;310;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1" name="Google Shape;311;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312"/>
        <p:cNvGrpSpPr/>
        <p:nvPr/>
      </p:nvGrpSpPr>
      <p:grpSpPr>
        <a:xfrm>
          <a:off x="0" y="0"/>
          <a:ext cx="0" cy="0"/>
          <a:chOff x="0" y="0"/>
          <a:chExt cx="0" cy="0"/>
        </a:xfrm>
      </p:grpSpPr>
      <p:pic>
        <p:nvPicPr>
          <p:cNvPr id="313" name="Google Shape;313;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314" name="Google Shape;314;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315" name="Google Shape;315;p249"/>
          <p:cNvGrpSpPr/>
          <p:nvPr/>
        </p:nvGrpSpPr>
        <p:grpSpPr>
          <a:xfrm>
            <a:off x="2257341" y="1861278"/>
            <a:ext cx="560368" cy="825149"/>
            <a:chOff x="2257341" y="1871217"/>
            <a:chExt cx="560368" cy="825149"/>
          </a:xfrm>
        </p:grpSpPr>
        <p:sp>
          <p:nvSpPr>
            <p:cNvPr id="316" name="Google Shape;316;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17" name="Google Shape;317;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18" name="Google Shape;318;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19" name="Google Shape;319;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320" name="Google Shape;320;p249"/>
          <p:cNvGrpSpPr/>
          <p:nvPr/>
        </p:nvGrpSpPr>
        <p:grpSpPr>
          <a:xfrm>
            <a:off x="6326292" y="1861278"/>
            <a:ext cx="560368" cy="825149"/>
            <a:chOff x="6326292" y="1871217"/>
            <a:chExt cx="560368" cy="825149"/>
          </a:xfrm>
        </p:grpSpPr>
        <p:sp>
          <p:nvSpPr>
            <p:cNvPr id="321" name="Google Shape;321;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22" name="Google Shape;322;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23" name="Google Shape;323;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24" name="Google Shape;324;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25" name="Google Shape;325;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6" name="Google Shape;326;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7" name="Google Shape;327;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8" name="Google Shape;328;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9" name="Google Shape;329;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0" name="Google Shape;330;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31"/>
        <p:cNvGrpSpPr/>
        <p:nvPr/>
      </p:nvGrpSpPr>
      <p:grpSpPr>
        <a:xfrm>
          <a:off x="0" y="0"/>
          <a:ext cx="0" cy="0"/>
          <a:chOff x="0" y="0"/>
          <a:chExt cx="0" cy="0"/>
        </a:xfrm>
      </p:grpSpPr>
      <p:pic>
        <p:nvPicPr>
          <p:cNvPr id="332" name="Google Shape;332;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33" name="Google Shape;333;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4" name="Google Shape;334;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35" name="Google Shape;335;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36" name="Google Shape;336;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7" name="Google Shape;337;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8" name="Google Shape;338;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39" name="Google Shape;339;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40" name="Google Shape;340;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1" name="Google Shape;341;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42" name="Google Shape;342;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43" name="Google Shape;343;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44" name="Google Shape;344;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5" name="Google Shape;345;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6" name="Google Shape;346;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26"/>
        <p:cNvGrpSpPr/>
        <p:nvPr/>
      </p:nvGrpSpPr>
      <p:grpSpPr>
        <a:xfrm>
          <a:off x="0" y="0"/>
          <a:ext cx="0" cy="0"/>
          <a:chOff x="0" y="0"/>
          <a:chExt cx="0" cy="0"/>
        </a:xfrm>
      </p:grpSpPr>
      <p:pic>
        <p:nvPicPr>
          <p:cNvPr id="27" name="Google Shape;27;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8" name="Google Shape;28;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 name="Google Shape;29;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 name="Google Shape;30;p282"/>
          <p:cNvGrpSpPr/>
          <p:nvPr/>
        </p:nvGrpSpPr>
        <p:grpSpPr>
          <a:xfrm>
            <a:off x="2441263" y="1060409"/>
            <a:ext cx="4259386" cy="3399177"/>
            <a:chOff x="2441263" y="1068029"/>
            <a:chExt cx="4259386" cy="3399177"/>
          </a:xfrm>
        </p:grpSpPr>
        <p:pic>
          <p:nvPicPr>
            <p:cNvPr id="31" name="Google Shape;31;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32" name="Google Shape;32;p282"/>
            <p:cNvGrpSpPr/>
            <p:nvPr/>
          </p:nvGrpSpPr>
          <p:grpSpPr>
            <a:xfrm>
              <a:off x="2441263" y="1089939"/>
              <a:ext cx="4259386" cy="3377267"/>
              <a:chOff x="2441263" y="1089939"/>
              <a:chExt cx="4259386" cy="3377267"/>
            </a:xfrm>
          </p:grpSpPr>
          <p:sp>
            <p:nvSpPr>
              <p:cNvPr id="33" name="Google Shape;33;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4" name="Google Shape;34;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5" name="Google Shape;35;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6" name="Google Shape;36;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7" name="Google Shape;37;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8" name="Google Shape;38;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9" name="Google Shape;39;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0" name="Google Shape;40;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41" name="Google Shape;41;p282"/>
            <p:cNvGrpSpPr/>
            <p:nvPr/>
          </p:nvGrpSpPr>
          <p:grpSpPr>
            <a:xfrm>
              <a:off x="3551613" y="1402488"/>
              <a:ext cx="2053983" cy="2053983"/>
              <a:chOff x="3766548" y="1602249"/>
              <a:chExt cx="2053983" cy="2053983"/>
            </a:xfrm>
          </p:grpSpPr>
          <p:sp>
            <p:nvSpPr>
              <p:cNvPr id="42" name="Google Shape;42;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 name="Google Shape;43;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44" name="Google Shape;44;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 name="Google Shape;45;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 name="Google Shape;48;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 name="Google Shape;49;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 name="Google Shape;50;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 name="Google Shape;51;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 name="Google Shape;52;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47"/>
        <p:cNvGrpSpPr/>
        <p:nvPr/>
      </p:nvGrpSpPr>
      <p:grpSpPr>
        <a:xfrm>
          <a:off x="0" y="0"/>
          <a:ext cx="0" cy="0"/>
          <a:chOff x="0" y="0"/>
          <a:chExt cx="0" cy="0"/>
        </a:xfrm>
      </p:grpSpPr>
      <p:pic>
        <p:nvPicPr>
          <p:cNvPr id="348" name="Google Shape;348;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49" name="Google Shape;349;p251"/>
          <p:cNvGrpSpPr/>
          <p:nvPr/>
        </p:nvGrpSpPr>
        <p:grpSpPr>
          <a:xfrm>
            <a:off x="0" y="2399230"/>
            <a:ext cx="9144001" cy="2349751"/>
            <a:chOff x="0" y="2182920"/>
            <a:chExt cx="9144001" cy="2349751"/>
          </a:xfrm>
        </p:grpSpPr>
        <p:sp>
          <p:nvSpPr>
            <p:cNvPr id="350" name="Google Shape;350;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1" name="Google Shape;351;p251"/>
            <p:cNvGrpSpPr/>
            <p:nvPr/>
          </p:nvGrpSpPr>
          <p:grpSpPr>
            <a:xfrm>
              <a:off x="1229347" y="2182920"/>
              <a:ext cx="6685306" cy="1002265"/>
              <a:chOff x="976268" y="2064936"/>
              <a:chExt cx="6685306" cy="1002265"/>
            </a:xfrm>
          </p:grpSpPr>
          <p:sp>
            <p:nvSpPr>
              <p:cNvPr id="352" name="Google Shape;352;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3" name="Google Shape;353;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4" name="Google Shape;354;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55" name="Google Shape;355;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6" name="Google Shape;356;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7" name="Google Shape;357;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8" name="Google Shape;358;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9" name="Google Shape;359;p251"/>
          <p:cNvSpPr>
            <a:spLocks noGrp="1"/>
          </p:cNvSpPr>
          <p:nvPr>
            <p:ph type="pic" idx="5"/>
          </p:nvPr>
        </p:nvSpPr>
        <p:spPr>
          <a:xfrm>
            <a:off x="1460973" y="2631002"/>
            <a:ext cx="539010" cy="538720"/>
          </a:xfrm>
          <a:prstGeom prst="rect">
            <a:avLst/>
          </a:prstGeom>
          <a:noFill/>
          <a:ln>
            <a:noFill/>
          </a:ln>
        </p:spPr>
      </p:sp>
      <p:sp>
        <p:nvSpPr>
          <p:cNvPr id="360" name="Google Shape;360;p251"/>
          <p:cNvSpPr>
            <a:spLocks noGrp="1"/>
          </p:cNvSpPr>
          <p:nvPr>
            <p:ph type="pic" idx="6"/>
          </p:nvPr>
        </p:nvSpPr>
        <p:spPr>
          <a:xfrm>
            <a:off x="4302493" y="2631002"/>
            <a:ext cx="539010" cy="538720"/>
          </a:xfrm>
          <a:prstGeom prst="rect">
            <a:avLst/>
          </a:prstGeom>
          <a:noFill/>
          <a:ln>
            <a:noFill/>
          </a:ln>
        </p:spPr>
      </p:sp>
      <p:sp>
        <p:nvSpPr>
          <p:cNvPr id="361" name="Google Shape;361;p251"/>
          <p:cNvSpPr>
            <a:spLocks noGrp="1"/>
          </p:cNvSpPr>
          <p:nvPr>
            <p:ph type="pic" idx="7"/>
          </p:nvPr>
        </p:nvSpPr>
        <p:spPr>
          <a:xfrm>
            <a:off x="7144013" y="2631002"/>
            <a:ext cx="539010" cy="538720"/>
          </a:xfrm>
          <a:prstGeom prst="rect">
            <a:avLst/>
          </a:prstGeom>
          <a:noFill/>
          <a:ln>
            <a:noFill/>
          </a:ln>
        </p:spPr>
      </p:sp>
      <p:sp>
        <p:nvSpPr>
          <p:cNvPr id="362" name="Google Shape;362;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3" name="Google Shape;363;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64"/>
        <p:cNvGrpSpPr/>
        <p:nvPr/>
      </p:nvGrpSpPr>
      <p:grpSpPr>
        <a:xfrm>
          <a:off x="0" y="0"/>
          <a:ext cx="0" cy="0"/>
          <a:chOff x="0" y="0"/>
          <a:chExt cx="0" cy="0"/>
        </a:xfrm>
      </p:grpSpPr>
      <p:pic>
        <p:nvPicPr>
          <p:cNvPr id="365" name="Google Shape;365;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66" name="Google Shape;366;p252"/>
          <p:cNvGrpSpPr/>
          <p:nvPr/>
        </p:nvGrpSpPr>
        <p:grpSpPr>
          <a:xfrm>
            <a:off x="0" y="2399230"/>
            <a:ext cx="9144001" cy="2349751"/>
            <a:chOff x="0" y="2182920"/>
            <a:chExt cx="9144001" cy="2349751"/>
          </a:xfrm>
        </p:grpSpPr>
        <p:sp>
          <p:nvSpPr>
            <p:cNvPr id="367" name="Google Shape;367;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68" name="Google Shape;368;p252"/>
            <p:cNvGrpSpPr/>
            <p:nvPr/>
          </p:nvGrpSpPr>
          <p:grpSpPr>
            <a:xfrm>
              <a:off x="1229347" y="2182920"/>
              <a:ext cx="6685306" cy="1002265"/>
              <a:chOff x="976268" y="2064936"/>
              <a:chExt cx="6685306" cy="1002265"/>
            </a:xfrm>
          </p:grpSpPr>
          <p:sp>
            <p:nvSpPr>
              <p:cNvPr id="369" name="Google Shape;369;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0" name="Google Shape;370;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1" name="Google Shape;371;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2" name="Google Shape;372;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3" name="Google Shape;373;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4" name="Google Shape;374;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5" name="Google Shape;375;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6" name="Google Shape;376;p252"/>
          <p:cNvSpPr>
            <a:spLocks noGrp="1"/>
          </p:cNvSpPr>
          <p:nvPr>
            <p:ph type="pic" idx="5"/>
          </p:nvPr>
        </p:nvSpPr>
        <p:spPr>
          <a:xfrm>
            <a:off x="1460973" y="2631002"/>
            <a:ext cx="539010" cy="538720"/>
          </a:xfrm>
          <a:prstGeom prst="rect">
            <a:avLst/>
          </a:prstGeom>
          <a:noFill/>
          <a:ln>
            <a:noFill/>
          </a:ln>
        </p:spPr>
      </p:sp>
      <p:sp>
        <p:nvSpPr>
          <p:cNvPr id="377" name="Google Shape;377;p252"/>
          <p:cNvSpPr>
            <a:spLocks noGrp="1"/>
          </p:cNvSpPr>
          <p:nvPr>
            <p:ph type="pic" idx="6"/>
          </p:nvPr>
        </p:nvSpPr>
        <p:spPr>
          <a:xfrm>
            <a:off x="4302493" y="2631002"/>
            <a:ext cx="539010" cy="538720"/>
          </a:xfrm>
          <a:prstGeom prst="rect">
            <a:avLst/>
          </a:prstGeom>
          <a:noFill/>
          <a:ln>
            <a:noFill/>
          </a:ln>
        </p:spPr>
      </p:sp>
      <p:sp>
        <p:nvSpPr>
          <p:cNvPr id="378" name="Google Shape;378;p252"/>
          <p:cNvSpPr>
            <a:spLocks noGrp="1"/>
          </p:cNvSpPr>
          <p:nvPr>
            <p:ph type="pic" idx="7"/>
          </p:nvPr>
        </p:nvSpPr>
        <p:spPr>
          <a:xfrm>
            <a:off x="7144013" y="2631002"/>
            <a:ext cx="539010" cy="538720"/>
          </a:xfrm>
          <a:prstGeom prst="rect">
            <a:avLst/>
          </a:prstGeom>
          <a:noFill/>
          <a:ln>
            <a:noFill/>
          </a:ln>
        </p:spPr>
      </p:sp>
      <p:sp>
        <p:nvSpPr>
          <p:cNvPr id="379" name="Google Shape;379;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0" name="Google Shape;380;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81"/>
        <p:cNvGrpSpPr/>
        <p:nvPr/>
      </p:nvGrpSpPr>
      <p:grpSpPr>
        <a:xfrm>
          <a:off x="0" y="0"/>
          <a:ext cx="0" cy="0"/>
          <a:chOff x="0" y="0"/>
          <a:chExt cx="0" cy="0"/>
        </a:xfrm>
      </p:grpSpPr>
      <p:pic>
        <p:nvPicPr>
          <p:cNvPr id="382" name="Google Shape;382;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83" name="Google Shape;383;p253"/>
          <p:cNvGrpSpPr/>
          <p:nvPr/>
        </p:nvGrpSpPr>
        <p:grpSpPr>
          <a:xfrm>
            <a:off x="0" y="2399230"/>
            <a:ext cx="9144001" cy="2349751"/>
            <a:chOff x="0" y="2182920"/>
            <a:chExt cx="9144001" cy="2349751"/>
          </a:xfrm>
        </p:grpSpPr>
        <p:sp>
          <p:nvSpPr>
            <p:cNvPr id="384" name="Google Shape;384;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85" name="Google Shape;385;p253"/>
            <p:cNvGrpSpPr/>
            <p:nvPr/>
          </p:nvGrpSpPr>
          <p:grpSpPr>
            <a:xfrm>
              <a:off x="1229347" y="2182920"/>
              <a:ext cx="6685306" cy="1002265"/>
              <a:chOff x="976268" y="2064936"/>
              <a:chExt cx="6685306" cy="1002265"/>
            </a:xfrm>
          </p:grpSpPr>
          <p:sp>
            <p:nvSpPr>
              <p:cNvPr id="386" name="Google Shape;386;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7" name="Google Shape;387;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8" name="Google Shape;388;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89" name="Google Shape;389;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0" name="Google Shape;390;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1" name="Google Shape;391;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2" name="Google Shape;392;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3" name="Google Shape;393;p253"/>
          <p:cNvSpPr>
            <a:spLocks noGrp="1"/>
          </p:cNvSpPr>
          <p:nvPr>
            <p:ph type="pic" idx="5"/>
          </p:nvPr>
        </p:nvSpPr>
        <p:spPr>
          <a:xfrm>
            <a:off x="1460973" y="2631002"/>
            <a:ext cx="539010" cy="538720"/>
          </a:xfrm>
          <a:prstGeom prst="rect">
            <a:avLst/>
          </a:prstGeom>
          <a:noFill/>
          <a:ln>
            <a:noFill/>
          </a:ln>
        </p:spPr>
      </p:sp>
      <p:sp>
        <p:nvSpPr>
          <p:cNvPr id="394" name="Google Shape;394;p253"/>
          <p:cNvSpPr>
            <a:spLocks noGrp="1"/>
          </p:cNvSpPr>
          <p:nvPr>
            <p:ph type="pic" idx="6"/>
          </p:nvPr>
        </p:nvSpPr>
        <p:spPr>
          <a:xfrm>
            <a:off x="4302493" y="2631002"/>
            <a:ext cx="539010" cy="538720"/>
          </a:xfrm>
          <a:prstGeom prst="rect">
            <a:avLst/>
          </a:prstGeom>
          <a:noFill/>
          <a:ln>
            <a:noFill/>
          </a:ln>
        </p:spPr>
      </p:sp>
      <p:sp>
        <p:nvSpPr>
          <p:cNvPr id="395" name="Google Shape;395;p253"/>
          <p:cNvSpPr>
            <a:spLocks noGrp="1"/>
          </p:cNvSpPr>
          <p:nvPr>
            <p:ph type="pic" idx="7"/>
          </p:nvPr>
        </p:nvSpPr>
        <p:spPr>
          <a:xfrm>
            <a:off x="7144013" y="2631002"/>
            <a:ext cx="539010" cy="538720"/>
          </a:xfrm>
          <a:prstGeom prst="rect">
            <a:avLst/>
          </a:prstGeom>
          <a:noFill/>
          <a:ln>
            <a:noFill/>
          </a:ln>
        </p:spPr>
      </p:sp>
      <p:sp>
        <p:nvSpPr>
          <p:cNvPr id="396" name="Google Shape;396;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7" name="Google Shape;397;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98"/>
        <p:cNvGrpSpPr/>
        <p:nvPr/>
      </p:nvGrpSpPr>
      <p:grpSpPr>
        <a:xfrm>
          <a:off x="0" y="0"/>
          <a:ext cx="0" cy="0"/>
          <a:chOff x="0" y="0"/>
          <a:chExt cx="0" cy="0"/>
        </a:xfrm>
      </p:grpSpPr>
      <p:pic>
        <p:nvPicPr>
          <p:cNvPr id="399" name="Google Shape;399;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00" name="Google Shape;400;p254"/>
          <p:cNvGrpSpPr/>
          <p:nvPr/>
        </p:nvGrpSpPr>
        <p:grpSpPr>
          <a:xfrm>
            <a:off x="0" y="2399230"/>
            <a:ext cx="9144001" cy="2349751"/>
            <a:chOff x="0" y="2182920"/>
            <a:chExt cx="9144001" cy="2349751"/>
          </a:xfrm>
        </p:grpSpPr>
        <p:sp>
          <p:nvSpPr>
            <p:cNvPr id="401" name="Google Shape;401;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02" name="Google Shape;402;p254"/>
            <p:cNvGrpSpPr/>
            <p:nvPr/>
          </p:nvGrpSpPr>
          <p:grpSpPr>
            <a:xfrm>
              <a:off x="1229347" y="2182920"/>
              <a:ext cx="6685306" cy="1002265"/>
              <a:chOff x="976268" y="2064936"/>
              <a:chExt cx="6685306" cy="1002265"/>
            </a:xfrm>
          </p:grpSpPr>
          <p:sp>
            <p:nvSpPr>
              <p:cNvPr id="403" name="Google Shape;403;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4" name="Google Shape;404;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5" name="Google Shape;405;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406" name="Google Shape;406;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07" name="Google Shape;407;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08" name="Google Shape;408;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09" name="Google Shape;409;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10" name="Google Shape;410;p254"/>
          <p:cNvSpPr>
            <a:spLocks noGrp="1"/>
          </p:cNvSpPr>
          <p:nvPr>
            <p:ph type="pic" idx="5"/>
          </p:nvPr>
        </p:nvSpPr>
        <p:spPr>
          <a:xfrm>
            <a:off x="1460973" y="2631002"/>
            <a:ext cx="539010" cy="538720"/>
          </a:xfrm>
          <a:prstGeom prst="rect">
            <a:avLst/>
          </a:prstGeom>
          <a:noFill/>
          <a:ln>
            <a:noFill/>
          </a:ln>
        </p:spPr>
      </p:sp>
      <p:sp>
        <p:nvSpPr>
          <p:cNvPr id="411" name="Google Shape;411;p254"/>
          <p:cNvSpPr>
            <a:spLocks noGrp="1"/>
          </p:cNvSpPr>
          <p:nvPr>
            <p:ph type="pic" idx="6"/>
          </p:nvPr>
        </p:nvSpPr>
        <p:spPr>
          <a:xfrm>
            <a:off x="4302493" y="2631002"/>
            <a:ext cx="539010" cy="538720"/>
          </a:xfrm>
          <a:prstGeom prst="rect">
            <a:avLst/>
          </a:prstGeom>
          <a:noFill/>
          <a:ln>
            <a:noFill/>
          </a:ln>
        </p:spPr>
      </p:sp>
      <p:sp>
        <p:nvSpPr>
          <p:cNvPr id="412" name="Google Shape;412;p254"/>
          <p:cNvSpPr>
            <a:spLocks noGrp="1"/>
          </p:cNvSpPr>
          <p:nvPr>
            <p:ph type="pic" idx="7"/>
          </p:nvPr>
        </p:nvSpPr>
        <p:spPr>
          <a:xfrm>
            <a:off x="7144013" y="2631002"/>
            <a:ext cx="539010" cy="538720"/>
          </a:xfrm>
          <a:prstGeom prst="rect">
            <a:avLst/>
          </a:prstGeom>
          <a:noFill/>
          <a:ln>
            <a:noFill/>
          </a:ln>
        </p:spPr>
      </p:sp>
      <p:sp>
        <p:nvSpPr>
          <p:cNvPr id="413" name="Google Shape;413;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415"/>
        <p:cNvGrpSpPr/>
        <p:nvPr/>
      </p:nvGrpSpPr>
      <p:grpSpPr>
        <a:xfrm>
          <a:off x="0" y="0"/>
          <a:ext cx="0" cy="0"/>
          <a:chOff x="0" y="0"/>
          <a:chExt cx="0" cy="0"/>
        </a:xfrm>
      </p:grpSpPr>
      <p:pic>
        <p:nvPicPr>
          <p:cNvPr id="416" name="Google Shape;416;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17" name="Google Shape;417;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18" name="Google Shape;418;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419" name="Google Shape;419;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0" name="Google Shape;420;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2" name="Google Shape;422;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3" name="Google Shape;423;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4" name="Google Shape;424;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5" name="Google Shape;425;p255"/>
          <p:cNvSpPr>
            <a:spLocks noGrp="1"/>
          </p:cNvSpPr>
          <p:nvPr>
            <p:ph type="pic" idx="4"/>
          </p:nvPr>
        </p:nvSpPr>
        <p:spPr>
          <a:xfrm>
            <a:off x="1324089" y="1830915"/>
            <a:ext cx="482600" cy="482600"/>
          </a:xfrm>
          <a:prstGeom prst="rect">
            <a:avLst/>
          </a:prstGeom>
          <a:noFill/>
          <a:ln>
            <a:noFill/>
          </a:ln>
        </p:spPr>
      </p:sp>
      <p:sp>
        <p:nvSpPr>
          <p:cNvPr id="426" name="Google Shape;426;p255"/>
          <p:cNvSpPr>
            <a:spLocks noGrp="1"/>
          </p:cNvSpPr>
          <p:nvPr>
            <p:ph type="pic" idx="5"/>
          </p:nvPr>
        </p:nvSpPr>
        <p:spPr>
          <a:xfrm>
            <a:off x="4330701" y="1830915"/>
            <a:ext cx="482600" cy="482600"/>
          </a:xfrm>
          <a:prstGeom prst="rect">
            <a:avLst/>
          </a:prstGeom>
          <a:noFill/>
          <a:ln>
            <a:noFill/>
          </a:ln>
        </p:spPr>
      </p:sp>
      <p:sp>
        <p:nvSpPr>
          <p:cNvPr id="427" name="Google Shape;427;p255"/>
          <p:cNvSpPr>
            <a:spLocks noGrp="1"/>
          </p:cNvSpPr>
          <p:nvPr>
            <p:ph type="pic" idx="6"/>
          </p:nvPr>
        </p:nvSpPr>
        <p:spPr>
          <a:xfrm>
            <a:off x="7337312" y="1830915"/>
            <a:ext cx="482600" cy="482600"/>
          </a:xfrm>
          <a:prstGeom prst="rect">
            <a:avLst/>
          </a:prstGeom>
          <a:noFill/>
          <a:ln>
            <a:noFill/>
          </a:ln>
        </p:spPr>
      </p:sp>
      <p:sp>
        <p:nvSpPr>
          <p:cNvPr id="428" name="Google Shape;428;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9" name="Google Shape;429;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0" name="Google Shape;430;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1" name="Google Shape;431;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2" name="Google Shape;432;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33"/>
        <p:cNvGrpSpPr/>
        <p:nvPr/>
      </p:nvGrpSpPr>
      <p:grpSpPr>
        <a:xfrm>
          <a:off x="0" y="0"/>
          <a:ext cx="0" cy="0"/>
          <a:chOff x="0" y="0"/>
          <a:chExt cx="0" cy="0"/>
        </a:xfrm>
      </p:grpSpPr>
      <p:pic>
        <p:nvPicPr>
          <p:cNvPr id="434" name="Google Shape;434;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35" name="Google Shape;435;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36" name="Google Shape;436;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37" name="Google Shape;437;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38" name="Google Shape;438;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40" name="Google Shape;440;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1" name="Google Shape;441;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42" name="Google Shape;442;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3" name="Google Shape;443;p256"/>
          <p:cNvSpPr>
            <a:spLocks noGrp="1"/>
          </p:cNvSpPr>
          <p:nvPr>
            <p:ph type="pic" idx="4"/>
          </p:nvPr>
        </p:nvSpPr>
        <p:spPr>
          <a:xfrm>
            <a:off x="1324089" y="1830915"/>
            <a:ext cx="482600" cy="482600"/>
          </a:xfrm>
          <a:prstGeom prst="rect">
            <a:avLst/>
          </a:prstGeom>
          <a:noFill/>
          <a:ln>
            <a:noFill/>
          </a:ln>
        </p:spPr>
      </p:sp>
      <p:sp>
        <p:nvSpPr>
          <p:cNvPr id="444" name="Google Shape;444;p256"/>
          <p:cNvSpPr>
            <a:spLocks noGrp="1"/>
          </p:cNvSpPr>
          <p:nvPr>
            <p:ph type="pic" idx="5"/>
          </p:nvPr>
        </p:nvSpPr>
        <p:spPr>
          <a:xfrm>
            <a:off x="4330701" y="1830915"/>
            <a:ext cx="482600" cy="482600"/>
          </a:xfrm>
          <a:prstGeom prst="rect">
            <a:avLst/>
          </a:prstGeom>
          <a:noFill/>
          <a:ln>
            <a:noFill/>
          </a:ln>
        </p:spPr>
      </p:sp>
      <p:sp>
        <p:nvSpPr>
          <p:cNvPr id="445" name="Google Shape;445;p256"/>
          <p:cNvSpPr>
            <a:spLocks noGrp="1"/>
          </p:cNvSpPr>
          <p:nvPr>
            <p:ph type="pic" idx="6"/>
          </p:nvPr>
        </p:nvSpPr>
        <p:spPr>
          <a:xfrm>
            <a:off x="7337312" y="1830915"/>
            <a:ext cx="482600" cy="482600"/>
          </a:xfrm>
          <a:prstGeom prst="rect">
            <a:avLst/>
          </a:prstGeom>
          <a:noFill/>
          <a:ln>
            <a:noFill/>
          </a:ln>
        </p:spPr>
      </p:sp>
      <p:sp>
        <p:nvSpPr>
          <p:cNvPr id="446" name="Google Shape;446;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7" name="Google Shape;447;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8" name="Google Shape;448;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9" name="Google Shape;449;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0" name="Google Shape;450;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51"/>
        <p:cNvGrpSpPr/>
        <p:nvPr/>
      </p:nvGrpSpPr>
      <p:grpSpPr>
        <a:xfrm>
          <a:off x="0" y="0"/>
          <a:ext cx="0" cy="0"/>
          <a:chOff x="0" y="0"/>
          <a:chExt cx="0" cy="0"/>
        </a:xfrm>
      </p:grpSpPr>
      <p:pic>
        <p:nvPicPr>
          <p:cNvPr id="452" name="Google Shape;452;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53" name="Google Shape;453;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54" name="Google Shape;454;p257"/>
          <p:cNvGrpSpPr/>
          <p:nvPr/>
        </p:nvGrpSpPr>
        <p:grpSpPr>
          <a:xfrm>
            <a:off x="865742" y="1720353"/>
            <a:ext cx="7412516" cy="894818"/>
            <a:chOff x="865742" y="1720353"/>
            <a:chExt cx="7412516" cy="894818"/>
          </a:xfrm>
        </p:grpSpPr>
        <p:grpSp>
          <p:nvGrpSpPr>
            <p:cNvPr id="455" name="Google Shape;455;p257"/>
            <p:cNvGrpSpPr/>
            <p:nvPr/>
          </p:nvGrpSpPr>
          <p:grpSpPr>
            <a:xfrm>
              <a:off x="3119411" y="1720353"/>
              <a:ext cx="651510" cy="894818"/>
              <a:chOff x="2980317" y="2014294"/>
              <a:chExt cx="651510" cy="894818"/>
            </a:xfrm>
          </p:grpSpPr>
          <p:cxnSp>
            <p:nvCxnSpPr>
              <p:cNvPr id="456" name="Google Shape;456;p257"/>
              <p:cNvCxnSpPr>
                <a:endCxn id="457"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8" name="Google Shape;458;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7" name="Google Shape;457;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59" name="Google Shape;459;p257"/>
            <p:cNvGrpSpPr/>
            <p:nvPr/>
          </p:nvGrpSpPr>
          <p:grpSpPr>
            <a:xfrm>
              <a:off x="5373080" y="1720353"/>
              <a:ext cx="651510" cy="894818"/>
              <a:chOff x="5071929" y="2014294"/>
              <a:chExt cx="651510" cy="894818"/>
            </a:xfrm>
          </p:grpSpPr>
          <p:cxnSp>
            <p:nvCxnSpPr>
              <p:cNvPr id="460" name="Google Shape;460;p257"/>
              <p:cNvCxnSpPr>
                <a:endCxn id="461"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62" name="Google Shape;462;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61" name="Google Shape;461;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63" name="Google Shape;463;p257"/>
            <p:cNvGrpSpPr/>
            <p:nvPr/>
          </p:nvGrpSpPr>
          <p:grpSpPr>
            <a:xfrm>
              <a:off x="7626748" y="1720353"/>
              <a:ext cx="651510" cy="894818"/>
              <a:chOff x="7469822" y="2014294"/>
              <a:chExt cx="651510" cy="894818"/>
            </a:xfrm>
          </p:grpSpPr>
          <p:cxnSp>
            <p:nvCxnSpPr>
              <p:cNvPr id="464" name="Google Shape;464;p257"/>
              <p:cNvCxnSpPr>
                <a:endCxn id="465"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66" name="Google Shape;466;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65" name="Google Shape;465;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67" name="Google Shape;467;p257"/>
            <p:cNvGrpSpPr/>
            <p:nvPr/>
          </p:nvGrpSpPr>
          <p:grpSpPr>
            <a:xfrm>
              <a:off x="865742" y="1720353"/>
              <a:ext cx="651510" cy="894818"/>
              <a:chOff x="888704" y="2014294"/>
              <a:chExt cx="651510" cy="894818"/>
            </a:xfrm>
          </p:grpSpPr>
          <p:cxnSp>
            <p:nvCxnSpPr>
              <p:cNvPr id="468" name="Google Shape;468;p257"/>
              <p:cNvCxnSpPr>
                <a:endCxn id="469"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70" name="Google Shape;470;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69" name="Google Shape;469;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71" name="Google Shape;471;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2" name="Google Shape;472;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3" name="Google Shape;473;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4" name="Google Shape;474;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5" name="Google Shape;475;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6" name="Google Shape;476;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7" name="Google Shape;477;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8" name="Google Shape;478;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9" name="Google Shape;479;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0" name="Google Shape;480;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81"/>
        <p:cNvGrpSpPr/>
        <p:nvPr/>
      </p:nvGrpSpPr>
      <p:grpSpPr>
        <a:xfrm>
          <a:off x="0" y="0"/>
          <a:ext cx="0" cy="0"/>
          <a:chOff x="0" y="0"/>
          <a:chExt cx="0" cy="0"/>
        </a:xfrm>
      </p:grpSpPr>
      <p:pic>
        <p:nvPicPr>
          <p:cNvPr id="482" name="Google Shape;482;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83" name="Google Shape;483;p258"/>
          <p:cNvGrpSpPr/>
          <p:nvPr/>
        </p:nvGrpSpPr>
        <p:grpSpPr>
          <a:xfrm>
            <a:off x="1114581" y="3141131"/>
            <a:ext cx="175260" cy="1120085"/>
            <a:chOff x="973176" y="3197693"/>
            <a:chExt cx="175260" cy="1120085"/>
          </a:xfrm>
        </p:grpSpPr>
        <p:sp>
          <p:nvSpPr>
            <p:cNvPr id="484" name="Google Shape;484;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85" name="Google Shape;485;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86" name="Google Shape;486;p258"/>
          <p:cNvGrpSpPr/>
          <p:nvPr/>
        </p:nvGrpSpPr>
        <p:grpSpPr>
          <a:xfrm>
            <a:off x="5033439" y="1436374"/>
            <a:ext cx="175260" cy="1120085"/>
            <a:chOff x="4892034" y="1492936"/>
            <a:chExt cx="175260" cy="1120085"/>
          </a:xfrm>
        </p:grpSpPr>
        <p:sp>
          <p:nvSpPr>
            <p:cNvPr id="487" name="Google Shape;487;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88" name="Google Shape;488;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89" name="Google Shape;489;p258"/>
          <p:cNvGrpSpPr/>
          <p:nvPr/>
        </p:nvGrpSpPr>
        <p:grpSpPr>
          <a:xfrm>
            <a:off x="1114581" y="1436374"/>
            <a:ext cx="175260" cy="1120085"/>
            <a:chOff x="973176" y="1492936"/>
            <a:chExt cx="175260" cy="1120085"/>
          </a:xfrm>
        </p:grpSpPr>
        <p:cxnSp>
          <p:nvCxnSpPr>
            <p:cNvPr id="490" name="Google Shape;490;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91" name="Google Shape;491;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92" name="Google Shape;492;p258"/>
          <p:cNvGrpSpPr/>
          <p:nvPr/>
        </p:nvGrpSpPr>
        <p:grpSpPr>
          <a:xfrm>
            <a:off x="5033439" y="3141131"/>
            <a:ext cx="175260" cy="1120085"/>
            <a:chOff x="4892034" y="3197693"/>
            <a:chExt cx="175260" cy="1120085"/>
          </a:xfrm>
        </p:grpSpPr>
        <p:cxnSp>
          <p:nvCxnSpPr>
            <p:cNvPr id="493" name="Google Shape;493;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94" name="Google Shape;494;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95" name="Google Shape;495;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6" name="Google Shape;496;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7" name="Google Shape;497;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8" name="Google Shape;498;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9" name="Google Shape;499;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0" name="Google Shape;500;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1" name="Google Shape;501;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2" name="Google Shape;502;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3" name="Google Shape;503;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4" name="Google Shape;504;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505"/>
        <p:cNvGrpSpPr/>
        <p:nvPr/>
      </p:nvGrpSpPr>
      <p:grpSpPr>
        <a:xfrm>
          <a:off x="0" y="0"/>
          <a:ext cx="0" cy="0"/>
          <a:chOff x="0" y="0"/>
          <a:chExt cx="0" cy="0"/>
        </a:xfrm>
      </p:grpSpPr>
      <p:pic>
        <p:nvPicPr>
          <p:cNvPr id="506" name="Google Shape;506;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07" name="Google Shape;507;p259"/>
          <p:cNvGrpSpPr/>
          <p:nvPr/>
        </p:nvGrpSpPr>
        <p:grpSpPr>
          <a:xfrm>
            <a:off x="270520" y="225967"/>
            <a:ext cx="175260" cy="2964623"/>
            <a:chOff x="270520" y="1140367"/>
            <a:chExt cx="175260" cy="2964623"/>
          </a:xfrm>
        </p:grpSpPr>
        <p:grpSp>
          <p:nvGrpSpPr>
            <p:cNvPr id="508" name="Google Shape;508;p259"/>
            <p:cNvGrpSpPr/>
            <p:nvPr/>
          </p:nvGrpSpPr>
          <p:grpSpPr>
            <a:xfrm>
              <a:off x="270520" y="2780648"/>
              <a:ext cx="175260" cy="1324342"/>
              <a:chOff x="129115" y="2837210"/>
              <a:chExt cx="175260" cy="1324342"/>
            </a:xfrm>
          </p:grpSpPr>
          <p:sp>
            <p:nvSpPr>
              <p:cNvPr id="509" name="Google Shape;509;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10" name="Google Shape;510;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11" name="Google Shape;511;p259"/>
            <p:cNvGrpSpPr/>
            <p:nvPr/>
          </p:nvGrpSpPr>
          <p:grpSpPr>
            <a:xfrm>
              <a:off x="270520" y="1140367"/>
              <a:ext cx="175260" cy="1310953"/>
              <a:chOff x="129115" y="1196929"/>
              <a:chExt cx="175260" cy="1310953"/>
            </a:xfrm>
          </p:grpSpPr>
          <p:cxnSp>
            <p:nvCxnSpPr>
              <p:cNvPr id="512" name="Google Shape;512;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13" name="Google Shape;513;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14" name="Google Shape;514;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515" name="Google Shape;515;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516" name="Google Shape;516;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517" name="Google Shape;517;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518"/>
        <p:cNvGrpSpPr/>
        <p:nvPr/>
      </p:nvGrpSpPr>
      <p:grpSpPr>
        <a:xfrm>
          <a:off x="0" y="0"/>
          <a:ext cx="0" cy="0"/>
          <a:chOff x="0" y="0"/>
          <a:chExt cx="0" cy="0"/>
        </a:xfrm>
      </p:grpSpPr>
      <p:pic>
        <p:nvPicPr>
          <p:cNvPr id="519" name="Google Shape;519;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20" name="Google Shape;520;p260"/>
          <p:cNvGrpSpPr/>
          <p:nvPr/>
        </p:nvGrpSpPr>
        <p:grpSpPr>
          <a:xfrm>
            <a:off x="270520" y="225967"/>
            <a:ext cx="175260" cy="2964623"/>
            <a:chOff x="270520" y="1140367"/>
            <a:chExt cx="175260" cy="2964623"/>
          </a:xfrm>
        </p:grpSpPr>
        <p:grpSp>
          <p:nvGrpSpPr>
            <p:cNvPr id="521" name="Google Shape;521;p260"/>
            <p:cNvGrpSpPr/>
            <p:nvPr/>
          </p:nvGrpSpPr>
          <p:grpSpPr>
            <a:xfrm>
              <a:off x="270520" y="2780648"/>
              <a:ext cx="175260" cy="1324342"/>
              <a:chOff x="129115" y="2837210"/>
              <a:chExt cx="175260" cy="1324342"/>
            </a:xfrm>
          </p:grpSpPr>
          <p:sp>
            <p:nvSpPr>
              <p:cNvPr id="522" name="Google Shape;522;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23" name="Google Shape;523;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24" name="Google Shape;524;p260"/>
            <p:cNvGrpSpPr/>
            <p:nvPr/>
          </p:nvGrpSpPr>
          <p:grpSpPr>
            <a:xfrm>
              <a:off x="270520" y="1140367"/>
              <a:ext cx="175260" cy="1310953"/>
              <a:chOff x="129115" y="1196929"/>
              <a:chExt cx="175260" cy="1310953"/>
            </a:xfrm>
          </p:grpSpPr>
          <p:cxnSp>
            <p:nvCxnSpPr>
              <p:cNvPr id="525" name="Google Shape;525;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26" name="Google Shape;526;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27" name="Google Shape;527;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8" name="Google Shape;528;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9" name="Google Shape;529;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0" name="Google Shape;530;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53"/>
        <p:cNvGrpSpPr/>
        <p:nvPr/>
      </p:nvGrpSpPr>
      <p:grpSpPr>
        <a:xfrm>
          <a:off x="0" y="0"/>
          <a:ext cx="0" cy="0"/>
          <a:chOff x="0" y="0"/>
          <a:chExt cx="0" cy="0"/>
        </a:xfrm>
      </p:grpSpPr>
      <p:pic>
        <p:nvPicPr>
          <p:cNvPr id="54" name="Google Shape;54;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55" name="Google Shape;55;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56" name="Google Shape;56;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7" name="Google Shape;57;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58" name="Google Shape;58;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 name="Google Shape;59;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31"/>
        <p:cNvGrpSpPr/>
        <p:nvPr/>
      </p:nvGrpSpPr>
      <p:grpSpPr>
        <a:xfrm>
          <a:off x="0" y="0"/>
          <a:ext cx="0" cy="0"/>
          <a:chOff x="0" y="0"/>
          <a:chExt cx="0" cy="0"/>
        </a:xfrm>
      </p:grpSpPr>
      <p:pic>
        <p:nvPicPr>
          <p:cNvPr id="532" name="Google Shape;532;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33" name="Google Shape;533;p261"/>
          <p:cNvGrpSpPr/>
          <p:nvPr/>
        </p:nvGrpSpPr>
        <p:grpSpPr>
          <a:xfrm>
            <a:off x="240067" y="2283802"/>
            <a:ext cx="8663867" cy="930794"/>
            <a:chOff x="198438" y="775483"/>
            <a:chExt cx="8634888" cy="927681"/>
          </a:xfrm>
        </p:grpSpPr>
        <p:pic>
          <p:nvPicPr>
            <p:cNvPr id="534" name="Google Shape;534;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35" name="Google Shape;535;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36" name="Google Shape;536;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37" name="Google Shape;537;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38" name="Google Shape;538;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39" name="Google Shape;539;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0" name="Google Shape;540;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1" name="Google Shape;541;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2" name="Google Shape;542;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3" name="Google Shape;543;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4" name="Google Shape;544;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45"/>
        <p:cNvGrpSpPr/>
        <p:nvPr/>
      </p:nvGrpSpPr>
      <p:grpSpPr>
        <a:xfrm>
          <a:off x="0" y="0"/>
          <a:ext cx="0" cy="0"/>
          <a:chOff x="0" y="0"/>
          <a:chExt cx="0" cy="0"/>
        </a:xfrm>
      </p:grpSpPr>
      <p:pic>
        <p:nvPicPr>
          <p:cNvPr id="546" name="Google Shape;546;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47" name="Google Shape;547;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8" name="Google Shape;548;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9" name="Google Shape;549;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0" name="Google Shape;550;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1" name="Google Shape;551;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2" name="Google Shape;552;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3" name="Google Shape;553;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4" name="Google Shape;554;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5" name="Google Shape;555;p262"/>
          <p:cNvSpPr>
            <a:spLocks noGrp="1"/>
          </p:cNvSpPr>
          <p:nvPr>
            <p:ph type="pic" idx="5"/>
          </p:nvPr>
        </p:nvSpPr>
        <p:spPr>
          <a:xfrm>
            <a:off x="784630" y="1640956"/>
            <a:ext cx="931297" cy="930794"/>
          </a:xfrm>
          <a:prstGeom prst="rect">
            <a:avLst/>
          </a:prstGeom>
          <a:noFill/>
          <a:ln>
            <a:noFill/>
          </a:ln>
        </p:spPr>
      </p:sp>
      <p:sp>
        <p:nvSpPr>
          <p:cNvPr id="556" name="Google Shape;556;p262"/>
          <p:cNvSpPr>
            <a:spLocks noGrp="1"/>
          </p:cNvSpPr>
          <p:nvPr>
            <p:ph type="pic" idx="6"/>
          </p:nvPr>
        </p:nvSpPr>
        <p:spPr>
          <a:xfrm>
            <a:off x="5150215" y="1640956"/>
            <a:ext cx="931297" cy="930794"/>
          </a:xfrm>
          <a:prstGeom prst="rect">
            <a:avLst/>
          </a:prstGeom>
          <a:noFill/>
          <a:ln>
            <a:noFill/>
          </a:ln>
        </p:spPr>
      </p:sp>
      <p:sp>
        <p:nvSpPr>
          <p:cNvPr id="557" name="Google Shape;557;p262"/>
          <p:cNvSpPr>
            <a:spLocks noGrp="1"/>
          </p:cNvSpPr>
          <p:nvPr>
            <p:ph type="pic" idx="7"/>
          </p:nvPr>
        </p:nvSpPr>
        <p:spPr>
          <a:xfrm>
            <a:off x="784630" y="3302767"/>
            <a:ext cx="931297" cy="930794"/>
          </a:xfrm>
          <a:prstGeom prst="rect">
            <a:avLst/>
          </a:prstGeom>
          <a:noFill/>
          <a:ln>
            <a:noFill/>
          </a:ln>
        </p:spPr>
      </p:sp>
      <p:sp>
        <p:nvSpPr>
          <p:cNvPr id="558" name="Google Shape;558;p262"/>
          <p:cNvSpPr>
            <a:spLocks noGrp="1"/>
          </p:cNvSpPr>
          <p:nvPr>
            <p:ph type="pic" idx="8"/>
          </p:nvPr>
        </p:nvSpPr>
        <p:spPr>
          <a:xfrm>
            <a:off x="5150215" y="3302767"/>
            <a:ext cx="931297" cy="930794"/>
          </a:xfrm>
          <a:prstGeom prst="rect">
            <a:avLst/>
          </a:prstGeom>
          <a:noFill/>
          <a:ln>
            <a:noFill/>
          </a:ln>
        </p:spPr>
      </p:sp>
      <p:sp>
        <p:nvSpPr>
          <p:cNvPr id="559" name="Google Shape;559;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0" name="Google Shape;560;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61"/>
        <p:cNvGrpSpPr/>
        <p:nvPr/>
      </p:nvGrpSpPr>
      <p:grpSpPr>
        <a:xfrm>
          <a:off x="0" y="0"/>
          <a:ext cx="0" cy="0"/>
          <a:chOff x="0" y="0"/>
          <a:chExt cx="0" cy="0"/>
        </a:xfrm>
      </p:grpSpPr>
      <p:pic>
        <p:nvPicPr>
          <p:cNvPr id="562" name="Google Shape;562;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63" name="Google Shape;563;p263"/>
          <p:cNvGrpSpPr/>
          <p:nvPr/>
        </p:nvGrpSpPr>
        <p:grpSpPr>
          <a:xfrm>
            <a:off x="0" y="2399230"/>
            <a:ext cx="9144001" cy="2349751"/>
            <a:chOff x="0" y="2182920"/>
            <a:chExt cx="9144001" cy="2349751"/>
          </a:xfrm>
        </p:grpSpPr>
        <p:sp>
          <p:nvSpPr>
            <p:cNvPr id="564" name="Google Shape;564;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65" name="Google Shape;565;p263"/>
            <p:cNvGrpSpPr/>
            <p:nvPr/>
          </p:nvGrpSpPr>
          <p:grpSpPr>
            <a:xfrm>
              <a:off x="1229347" y="2182920"/>
              <a:ext cx="6685306" cy="1002265"/>
              <a:chOff x="976268" y="2064936"/>
              <a:chExt cx="6685306" cy="1002265"/>
            </a:xfrm>
          </p:grpSpPr>
          <p:sp>
            <p:nvSpPr>
              <p:cNvPr id="566" name="Google Shape;566;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67" name="Google Shape;567;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68" name="Google Shape;568;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69" name="Google Shape;569;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0" name="Google Shape;570;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1" name="Google Shape;571;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2" name="Google Shape;572;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3" name="Google Shape;573;p263"/>
          <p:cNvSpPr>
            <a:spLocks noGrp="1"/>
          </p:cNvSpPr>
          <p:nvPr>
            <p:ph type="pic" idx="5"/>
          </p:nvPr>
        </p:nvSpPr>
        <p:spPr>
          <a:xfrm>
            <a:off x="1460973" y="2631002"/>
            <a:ext cx="539010" cy="538720"/>
          </a:xfrm>
          <a:prstGeom prst="rect">
            <a:avLst/>
          </a:prstGeom>
          <a:noFill/>
          <a:ln>
            <a:noFill/>
          </a:ln>
        </p:spPr>
      </p:sp>
      <p:sp>
        <p:nvSpPr>
          <p:cNvPr id="574" name="Google Shape;574;p263"/>
          <p:cNvSpPr>
            <a:spLocks noGrp="1"/>
          </p:cNvSpPr>
          <p:nvPr>
            <p:ph type="pic" idx="6"/>
          </p:nvPr>
        </p:nvSpPr>
        <p:spPr>
          <a:xfrm>
            <a:off x="4302493" y="2631002"/>
            <a:ext cx="539010" cy="538720"/>
          </a:xfrm>
          <a:prstGeom prst="rect">
            <a:avLst/>
          </a:prstGeom>
          <a:noFill/>
          <a:ln>
            <a:noFill/>
          </a:ln>
        </p:spPr>
      </p:sp>
      <p:sp>
        <p:nvSpPr>
          <p:cNvPr id="575" name="Google Shape;575;p263"/>
          <p:cNvSpPr>
            <a:spLocks noGrp="1"/>
          </p:cNvSpPr>
          <p:nvPr>
            <p:ph type="pic" idx="7"/>
          </p:nvPr>
        </p:nvSpPr>
        <p:spPr>
          <a:xfrm>
            <a:off x="7144013" y="2631002"/>
            <a:ext cx="539010" cy="538720"/>
          </a:xfrm>
          <a:prstGeom prst="rect">
            <a:avLst/>
          </a:prstGeom>
          <a:noFill/>
          <a:ln>
            <a:noFill/>
          </a:ln>
        </p:spPr>
      </p:sp>
      <p:sp>
        <p:nvSpPr>
          <p:cNvPr id="576" name="Google Shape;576;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77" name="Google Shape;577;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78"/>
        <p:cNvGrpSpPr/>
        <p:nvPr/>
      </p:nvGrpSpPr>
      <p:grpSpPr>
        <a:xfrm>
          <a:off x="0" y="0"/>
          <a:ext cx="0" cy="0"/>
          <a:chOff x="0" y="0"/>
          <a:chExt cx="0" cy="0"/>
        </a:xfrm>
      </p:grpSpPr>
      <p:grpSp>
        <p:nvGrpSpPr>
          <p:cNvPr id="579" name="Google Shape;579;p264"/>
          <p:cNvGrpSpPr/>
          <p:nvPr/>
        </p:nvGrpSpPr>
        <p:grpSpPr>
          <a:xfrm>
            <a:off x="3138739" y="1728182"/>
            <a:ext cx="2866522" cy="2848912"/>
            <a:chOff x="-15798" y="0"/>
            <a:chExt cx="2571596" cy="2555798"/>
          </a:xfrm>
        </p:grpSpPr>
        <p:sp>
          <p:nvSpPr>
            <p:cNvPr id="580" name="Google Shape;580;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81" name="Google Shape;581;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82" name="Google Shape;582;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83" name="Google Shape;583;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84" name="Google Shape;584;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85" name="Google Shape;585;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7" name="Google Shape;587;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8" name="Google Shape;588;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9" name="Google Shape;589;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0" name="Google Shape;590;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1" name="Google Shape;591;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2" name="Google Shape;592;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3" name="Google Shape;593;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4" name="Google Shape;594;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5" name="Google Shape;595;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6" name="Google Shape;596;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7" name="Google Shape;597;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98"/>
        <p:cNvGrpSpPr/>
        <p:nvPr/>
      </p:nvGrpSpPr>
      <p:grpSpPr>
        <a:xfrm>
          <a:off x="0" y="0"/>
          <a:ext cx="0" cy="0"/>
          <a:chOff x="0" y="0"/>
          <a:chExt cx="0" cy="0"/>
        </a:xfrm>
      </p:grpSpPr>
      <p:grpSp>
        <p:nvGrpSpPr>
          <p:cNvPr id="599" name="Google Shape;599;p265"/>
          <p:cNvGrpSpPr/>
          <p:nvPr/>
        </p:nvGrpSpPr>
        <p:grpSpPr>
          <a:xfrm>
            <a:off x="3138739" y="1728182"/>
            <a:ext cx="2866522" cy="2848912"/>
            <a:chOff x="-15798" y="0"/>
            <a:chExt cx="2571596" cy="2555798"/>
          </a:xfrm>
        </p:grpSpPr>
        <p:sp>
          <p:nvSpPr>
            <p:cNvPr id="600" name="Google Shape;600;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601" name="Google Shape;601;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602" name="Google Shape;602;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603" name="Google Shape;603;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604" name="Google Shape;604;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605" name="Google Shape;605;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6" name="Google Shape;606;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7" name="Google Shape;607;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8" name="Google Shape;608;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9" name="Google Shape;609;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0" name="Google Shape;610;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1" name="Google Shape;611;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2" name="Google Shape;612;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3" name="Google Shape;613;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4" name="Google Shape;614;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5" name="Google Shape;615;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6" name="Google Shape;616;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618"/>
        <p:cNvGrpSpPr/>
        <p:nvPr/>
      </p:nvGrpSpPr>
      <p:grpSpPr>
        <a:xfrm>
          <a:off x="0" y="0"/>
          <a:ext cx="0" cy="0"/>
          <a:chOff x="0" y="0"/>
          <a:chExt cx="0" cy="0"/>
        </a:xfrm>
      </p:grpSpPr>
      <p:pic>
        <p:nvPicPr>
          <p:cNvPr id="619" name="Google Shape;619;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20" name="Google Shape;620;p266"/>
          <p:cNvGrpSpPr/>
          <p:nvPr/>
        </p:nvGrpSpPr>
        <p:grpSpPr>
          <a:xfrm>
            <a:off x="2525214" y="825411"/>
            <a:ext cx="4093572" cy="4069088"/>
            <a:chOff x="2519466" y="821088"/>
            <a:chExt cx="4348428" cy="4322420"/>
          </a:xfrm>
        </p:grpSpPr>
        <p:sp>
          <p:nvSpPr>
            <p:cNvPr id="621" name="Google Shape;621;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2" name="Google Shape;622;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3" name="Google Shape;623;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4" name="Google Shape;624;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5" name="Google Shape;625;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6" name="Google Shape;626;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27" name="Google Shape;627;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8" name="Google Shape;628;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9" name="Google Shape;629;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0" name="Google Shape;630;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1" name="Google Shape;631;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2" name="Google Shape;632;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33"/>
        <p:cNvGrpSpPr/>
        <p:nvPr/>
      </p:nvGrpSpPr>
      <p:grpSpPr>
        <a:xfrm>
          <a:off x="0" y="0"/>
          <a:ext cx="0" cy="0"/>
          <a:chOff x="0" y="0"/>
          <a:chExt cx="0" cy="0"/>
        </a:xfrm>
      </p:grpSpPr>
      <p:pic>
        <p:nvPicPr>
          <p:cNvPr id="634" name="Google Shape;634;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35" name="Google Shape;635;p267"/>
          <p:cNvGrpSpPr/>
          <p:nvPr/>
        </p:nvGrpSpPr>
        <p:grpSpPr>
          <a:xfrm>
            <a:off x="2525214" y="825411"/>
            <a:ext cx="4093572" cy="4069088"/>
            <a:chOff x="2519466" y="821088"/>
            <a:chExt cx="4348428" cy="4322420"/>
          </a:xfrm>
        </p:grpSpPr>
        <p:sp>
          <p:nvSpPr>
            <p:cNvPr id="636" name="Google Shape;636;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7" name="Google Shape;637;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8" name="Google Shape;638;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9" name="Google Shape;639;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40" name="Google Shape;640;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41" name="Google Shape;641;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42" name="Google Shape;642;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3" name="Google Shape;643;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4" name="Google Shape;644;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5" name="Google Shape;645;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6" name="Google Shape;646;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7" name="Google Shape;647;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48"/>
        <p:cNvGrpSpPr/>
        <p:nvPr/>
      </p:nvGrpSpPr>
      <p:grpSpPr>
        <a:xfrm>
          <a:off x="0" y="0"/>
          <a:ext cx="0" cy="0"/>
          <a:chOff x="0" y="0"/>
          <a:chExt cx="0" cy="0"/>
        </a:xfrm>
      </p:grpSpPr>
      <p:pic>
        <p:nvPicPr>
          <p:cNvPr id="649" name="Google Shape;649;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50" name="Google Shape;650;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1" name="Google Shape;651;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52" name="Google Shape;652;p268"/>
          <p:cNvGrpSpPr/>
          <p:nvPr/>
        </p:nvGrpSpPr>
        <p:grpSpPr>
          <a:xfrm>
            <a:off x="881517" y="2193743"/>
            <a:ext cx="397892" cy="646462"/>
            <a:chOff x="1400864" y="1624076"/>
            <a:chExt cx="560368" cy="910439"/>
          </a:xfrm>
        </p:grpSpPr>
        <p:grpSp>
          <p:nvGrpSpPr>
            <p:cNvPr id="653" name="Google Shape;653;p268"/>
            <p:cNvGrpSpPr/>
            <p:nvPr/>
          </p:nvGrpSpPr>
          <p:grpSpPr>
            <a:xfrm>
              <a:off x="1400864" y="1624076"/>
              <a:ext cx="560368" cy="825149"/>
              <a:chOff x="1342876" y="1647676"/>
              <a:chExt cx="560368" cy="825149"/>
            </a:xfrm>
          </p:grpSpPr>
          <p:sp>
            <p:nvSpPr>
              <p:cNvPr id="654" name="Google Shape;654;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5" name="Google Shape;655;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6" name="Google Shape;656;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7" name="Google Shape;657;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8" name="Google Shape;658;p268"/>
          <p:cNvGrpSpPr/>
          <p:nvPr/>
        </p:nvGrpSpPr>
        <p:grpSpPr>
          <a:xfrm>
            <a:off x="2622541" y="2193743"/>
            <a:ext cx="397892" cy="646462"/>
            <a:chOff x="1400864" y="1624076"/>
            <a:chExt cx="560368" cy="910439"/>
          </a:xfrm>
        </p:grpSpPr>
        <p:grpSp>
          <p:nvGrpSpPr>
            <p:cNvPr id="659" name="Google Shape;659;p268"/>
            <p:cNvGrpSpPr/>
            <p:nvPr/>
          </p:nvGrpSpPr>
          <p:grpSpPr>
            <a:xfrm>
              <a:off x="1400864" y="1624076"/>
              <a:ext cx="560368" cy="825149"/>
              <a:chOff x="1342876" y="1647676"/>
              <a:chExt cx="560368" cy="825149"/>
            </a:xfrm>
          </p:grpSpPr>
          <p:sp>
            <p:nvSpPr>
              <p:cNvPr id="660" name="Google Shape;660;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1" name="Google Shape;661;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2" name="Google Shape;662;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3" name="Google Shape;663;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64" name="Google Shape;664;p268"/>
          <p:cNvGrpSpPr/>
          <p:nvPr/>
        </p:nvGrpSpPr>
        <p:grpSpPr>
          <a:xfrm>
            <a:off x="4363565" y="2193743"/>
            <a:ext cx="397892" cy="646462"/>
            <a:chOff x="1400864" y="1624076"/>
            <a:chExt cx="560368" cy="910439"/>
          </a:xfrm>
        </p:grpSpPr>
        <p:grpSp>
          <p:nvGrpSpPr>
            <p:cNvPr id="665" name="Google Shape;665;p268"/>
            <p:cNvGrpSpPr/>
            <p:nvPr/>
          </p:nvGrpSpPr>
          <p:grpSpPr>
            <a:xfrm>
              <a:off x="1400864" y="1624076"/>
              <a:ext cx="560368" cy="825149"/>
              <a:chOff x="1342876" y="1647676"/>
              <a:chExt cx="560368" cy="825149"/>
            </a:xfrm>
          </p:grpSpPr>
          <p:sp>
            <p:nvSpPr>
              <p:cNvPr id="666" name="Google Shape;666;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7" name="Google Shape;667;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8" name="Google Shape;668;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9" name="Google Shape;669;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0" name="Google Shape;670;p268"/>
          <p:cNvGrpSpPr/>
          <p:nvPr/>
        </p:nvGrpSpPr>
        <p:grpSpPr>
          <a:xfrm>
            <a:off x="6104589" y="2193743"/>
            <a:ext cx="397892" cy="646462"/>
            <a:chOff x="1400864" y="1624076"/>
            <a:chExt cx="560368" cy="910439"/>
          </a:xfrm>
        </p:grpSpPr>
        <p:grpSp>
          <p:nvGrpSpPr>
            <p:cNvPr id="671" name="Google Shape;671;p268"/>
            <p:cNvGrpSpPr/>
            <p:nvPr/>
          </p:nvGrpSpPr>
          <p:grpSpPr>
            <a:xfrm>
              <a:off x="1400864" y="1624076"/>
              <a:ext cx="560368" cy="825149"/>
              <a:chOff x="1342876" y="1647676"/>
              <a:chExt cx="560368" cy="825149"/>
            </a:xfrm>
          </p:grpSpPr>
          <p:sp>
            <p:nvSpPr>
              <p:cNvPr id="672" name="Google Shape;672;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3" name="Google Shape;673;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74" name="Google Shape;674;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5" name="Google Shape;675;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6" name="Google Shape;676;p268"/>
          <p:cNvGrpSpPr/>
          <p:nvPr/>
        </p:nvGrpSpPr>
        <p:grpSpPr>
          <a:xfrm>
            <a:off x="7845614" y="2193743"/>
            <a:ext cx="397892" cy="646462"/>
            <a:chOff x="1400864" y="1624076"/>
            <a:chExt cx="560368" cy="910439"/>
          </a:xfrm>
        </p:grpSpPr>
        <p:grpSp>
          <p:nvGrpSpPr>
            <p:cNvPr id="677" name="Google Shape;677;p268"/>
            <p:cNvGrpSpPr/>
            <p:nvPr/>
          </p:nvGrpSpPr>
          <p:grpSpPr>
            <a:xfrm>
              <a:off x="1400864" y="1624076"/>
              <a:ext cx="560368" cy="825149"/>
              <a:chOff x="1342876" y="1647676"/>
              <a:chExt cx="560368" cy="825149"/>
            </a:xfrm>
          </p:grpSpPr>
          <p:sp>
            <p:nvSpPr>
              <p:cNvPr id="678" name="Google Shape;678;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9" name="Google Shape;679;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0" name="Google Shape;680;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1" name="Google Shape;681;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82" name="Google Shape;682;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3" name="Google Shape;683;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4" name="Google Shape;684;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5" name="Google Shape;685;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6" name="Google Shape;686;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87"/>
        <p:cNvGrpSpPr/>
        <p:nvPr/>
      </p:nvGrpSpPr>
      <p:grpSpPr>
        <a:xfrm>
          <a:off x="0" y="0"/>
          <a:ext cx="0" cy="0"/>
          <a:chOff x="0" y="0"/>
          <a:chExt cx="0" cy="0"/>
        </a:xfrm>
      </p:grpSpPr>
      <p:pic>
        <p:nvPicPr>
          <p:cNvPr id="688" name="Google Shape;688;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89" name="Google Shape;689;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0" name="Google Shape;690;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91" name="Google Shape;691;p269"/>
          <p:cNvGrpSpPr/>
          <p:nvPr/>
        </p:nvGrpSpPr>
        <p:grpSpPr>
          <a:xfrm>
            <a:off x="881517" y="2193743"/>
            <a:ext cx="7361989" cy="646462"/>
            <a:chOff x="881517" y="2219381"/>
            <a:chExt cx="7361989" cy="646462"/>
          </a:xfrm>
        </p:grpSpPr>
        <p:grpSp>
          <p:nvGrpSpPr>
            <p:cNvPr id="692" name="Google Shape;692;p269"/>
            <p:cNvGrpSpPr/>
            <p:nvPr/>
          </p:nvGrpSpPr>
          <p:grpSpPr>
            <a:xfrm>
              <a:off x="881517" y="2219381"/>
              <a:ext cx="397892" cy="646462"/>
              <a:chOff x="1400864" y="1624076"/>
              <a:chExt cx="560368" cy="910439"/>
            </a:xfrm>
          </p:grpSpPr>
          <p:grpSp>
            <p:nvGrpSpPr>
              <p:cNvPr id="693" name="Google Shape;693;p269"/>
              <p:cNvGrpSpPr/>
              <p:nvPr/>
            </p:nvGrpSpPr>
            <p:grpSpPr>
              <a:xfrm>
                <a:off x="1400864" y="1624076"/>
                <a:ext cx="560368" cy="825149"/>
                <a:chOff x="1342876" y="1647676"/>
                <a:chExt cx="560368" cy="825149"/>
              </a:xfrm>
            </p:grpSpPr>
            <p:sp>
              <p:nvSpPr>
                <p:cNvPr id="694" name="Google Shape;694;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5" name="Google Shape;695;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6" name="Google Shape;696;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7" name="Google Shape;697;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8" name="Google Shape;698;p269"/>
            <p:cNvGrpSpPr/>
            <p:nvPr/>
          </p:nvGrpSpPr>
          <p:grpSpPr>
            <a:xfrm>
              <a:off x="2622541" y="2219381"/>
              <a:ext cx="397892" cy="646462"/>
              <a:chOff x="1400864" y="1624076"/>
              <a:chExt cx="560368" cy="910439"/>
            </a:xfrm>
          </p:grpSpPr>
          <p:grpSp>
            <p:nvGrpSpPr>
              <p:cNvPr id="699" name="Google Shape;699;p269"/>
              <p:cNvGrpSpPr/>
              <p:nvPr/>
            </p:nvGrpSpPr>
            <p:grpSpPr>
              <a:xfrm>
                <a:off x="1400864" y="1624076"/>
                <a:ext cx="560368" cy="825149"/>
                <a:chOff x="1342876" y="1647676"/>
                <a:chExt cx="560368" cy="825149"/>
              </a:xfrm>
            </p:grpSpPr>
            <p:sp>
              <p:nvSpPr>
                <p:cNvPr id="700" name="Google Shape;700;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1" name="Google Shape;701;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2" name="Google Shape;702;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03" name="Google Shape;703;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04" name="Google Shape;704;p269"/>
            <p:cNvGrpSpPr/>
            <p:nvPr/>
          </p:nvGrpSpPr>
          <p:grpSpPr>
            <a:xfrm>
              <a:off x="4363565" y="2219381"/>
              <a:ext cx="397892" cy="646462"/>
              <a:chOff x="1400864" y="1624076"/>
              <a:chExt cx="560368" cy="910439"/>
            </a:xfrm>
          </p:grpSpPr>
          <p:grpSp>
            <p:nvGrpSpPr>
              <p:cNvPr id="705" name="Google Shape;705;p269"/>
              <p:cNvGrpSpPr/>
              <p:nvPr/>
            </p:nvGrpSpPr>
            <p:grpSpPr>
              <a:xfrm>
                <a:off x="1400864" y="1624076"/>
                <a:ext cx="560368" cy="825149"/>
                <a:chOff x="1342876" y="1647676"/>
                <a:chExt cx="560368" cy="825149"/>
              </a:xfrm>
            </p:grpSpPr>
            <p:sp>
              <p:nvSpPr>
                <p:cNvPr id="706" name="Google Shape;706;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7" name="Google Shape;707;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8" name="Google Shape;708;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09" name="Google Shape;709;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10" name="Google Shape;710;p269"/>
            <p:cNvGrpSpPr/>
            <p:nvPr/>
          </p:nvGrpSpPr>
          <p:grpSpPr>
            <a:xfrm>
              <a:off x="6104589" y="2219381"/>
              <a:ext cx="397892" cy="646462"/>
              <a:chOff x="1400864" y="1624076"/>
              <a:chExt cx="560368" cy="910439"/>
            </a:xfrm>
          </p:grpSpPr>
          <p:grpSp>
            <p:nvGrpSpPr>
              <p:cNvPr id="711" name="Google Shape;711;p269"/>
              <p:cNvGrpSpPr/>
              <p:nvPr/>
            </p:nvGrpSpPr>
            <p:grpSpPr>
              <a:xfrm>
                <a:off x="1400864" y="1624076"/>
                <a:ext cx="560368" cy="825149"/>
                <a:chOff x="1342876" y="1647676"/>
                <a:chExt cx="560368" cy="825149"/>
              </a:xfrm>
            </p:grpSpPr>
            <p:sp>
              <p:nvSpPr>
                <p:cNvPr id="712" name="Google Shape;712;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13" name="Google Shape;713;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14" name="Google Shape;714;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15" name="Google Shape;715;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16" name="Google Shape;716;p269"/>
            <p:cNvGrpSpPr/>
            <p:nvPr/>
          </p:nvGrpSpPr>
          <p:grpSpPr>
            <a:xfrm>
              <a:off x="7845614" y="2219381"/>
              <a:ext cx="397892" cy="646462"/>
              <a:chOff x="1400864" y="1624076"/>
              <a:chExt cx="560368" cy="910439"/>
            </a:xfrm>
          </p:grpSpPr>
          <p:grpSp>
            <p:nvGrpSpPr>
              <p:cNvPr id="717" name="Google Shape;717;p269"/>
              <p:cNvGrpSpPr/>
              <p:nvPr/>
            </p:nvGrpSpPr>
            <p:grpSpPr>
              <a:xfrm>
                <a:off x="1400864" y="1624076"/>
                <a:ext cx="560368" cy="825149"/>
                <a:chOff x="1342876" y="1647676"/>
                <a:chExt cx="560368" cy="825149"/>
              </a:xfrm>
            </p:grpSpPr>
            <p:sp>
              <p:nvSpPr>
                <p:cNvPr id="718" name="Google Shape;718;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19" name="Google Shape;719;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20" name="Google Shape;720;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21" name="Google Shape;721;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722" name="Google Shape;722;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3" name="Google Shape;723;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4" name="Google Shape;724;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5" name="Google Shape;725;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6" name="Google Shape;726;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27"/>
        <p:cNvGrpSpPr/>
        <p:nvPr/>
      </p:nvGrpSpPr>
      <p:grpSpPr>
        <a:xfrm>
          <a:off x="0" y="0"/>
          <a:ext cx="0" cy="0"/>
          <a:chOff x="0" y="0"/>
          <a:chExt cx="0" cy="0"/>
        </a:xfrm>
      </p:grpSpPr>
      <p:pic>
        <p:nvPicPr>
          <p:cNvPr id="728" name="Google Shape;728;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29" name="Google Shape;729;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31" name="Google Shape;731;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32" name="Google Shape;732;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33" name="Google Shape;733;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34" name="Google Shape;734;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35" name="Google Shape;735;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36" name="Google Shape;736;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37" name="Google Shape;737;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38" name="Google Shape;738;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39" name="Google Shape;739;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40" name="Google Shape;740;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1" name="Google Shape;741;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2" name="Google Shape;742;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3" name="Google Shape;743;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4" name="Google Shape;744;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5" name="Google Shape;745;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6" name="Google Shape;746;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7" name="Google Shape;747;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61"/>
        <p:cNvGrpSpPr/>
        <p:nvPr/>
      </p:nvGrpSpPr>
      <p:grpSpPr>
        <a:xfrm>
          <a:off x="0" y="0"/>
          <a:ext cx="0" cy="0"/>
          <a:chOff x="0" y="0"/>
          <a:chExt cx="0" cy="0"/>
        </a:xfrm>
      </p:grpSpPr>
      <p:pic>
        <p:nvPicPr>
          <p:cNvPr id="62" name="Google Shape;62;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3" name="Google Shape;63;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48"/>
        <p:cNvGrpSpPr/>
        <p:nvPr/>
      </p:nvGrpSpPr>
      <p:grpSpPr>
        <a:xfrm>
          <a:off x="0" y="0"/>
          <a:ext cx="0" cy="0"/>
          <a:chOff x="0" y="0"/>
          <a:chExt cx="0" cy="0"/>
        </a:xfrm>
      </p:grpSpPr>
      <p:pic>
        <p:nvPicPr>
          <p:cNvPr id="749" name="Google Shape;749;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50" name="Google Shape;750;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1" name="Google Shape;751;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52" name="Google Shape;752;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53" name="Google Shape;753;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54" name="Google Shape;754;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55" name="Google Shape;755;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56" name="Google Shape;756;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57" name="Google Shape;757;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58" name="Google Shape;758;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59" name="Google Shape;759;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60" name="Google Shape;760;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61" name="Google Shape;761;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2" name="Google Shape;762;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3" name="Google Shape;763;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4" name="Google Shape;764;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5" name="Google Shape;765;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6" name="Google Shape;766;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7" name="Google Shape;767;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8" name="Google Shape;768;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69"/>
        <p:cNvGrpSpPr/>
        <p:nvPr/>
      </p:nvGrpSpPr>
      <p:grpSpPr>
        <a:xfrm>
          <a:off x="0" y="0"/>
          <a:ext cx="0" cy="0"/>
          <a:chOff x="0" y="0"/>
          <a:chExt cx="0" cy="0"/>
        </a:xfrm>
      </p:grpSpPr>
      <p:pic>
        <p:nvPicPr>
          <p:cNvPr id="770" name="Google Shape;770;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1" name="Google Shape;771;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2" name="Google Shape;772;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73" name="Google Shape;773;p272"/>
          <p:cNvCxnSpPr>
            <a:stCxn id="774"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74" name="Google Shape;774;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75" name="Google Shape;775;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76" name="Google Shape;776;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77" name="Google Shape;777;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78" name="Google Shape;778;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79" name="Google Shape;779;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80" name="Google Shape;780;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81" name="Google Shape;781;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2" name="Google Shape;782;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3" name="Google Shape;783;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4" name="Google Shape;784;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5" name="Google Shape;785;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6" name="Google Shape;786;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7" name="Google Shape;787;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88"/>
        <p:cNvGrpSpPr/>
        <p:nvPr/>
      </p:nvGrpSpPr>
      <p:grpSpPr>
        <a:xfrm>
          <a:off x="0" y="0"/>
          <a:ext cx="0" cy="0"/>
          <a:chOff x="0" y="0"/>
          <a:chExt cx="0" cy="0"/>
        </a:xfrm>
      </p:grpSpPr>
      <p:pic>
        <p:nvPicPr>
          <p:cNvPr id="789" name="Google Shape;789;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90" name="Google Shape;790;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1" name="Google Shape;791;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92" name="Google Shape;792;p273"/>
          <p:cNvCxnSpPr>
            <a:stCxn id="793"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93" name="Google Shape;793;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94" name="Google Shape;794;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95" name="Google Shape;795;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96" name="Google Shape;796;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97" name="Google Shape;797;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98" name="Google Shape;798;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99" name="Google Shape;799;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800" name="Google Shape;800;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1" name="Google Shape;801;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2" name="Google Shape;802;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3" name="Google Shape;803;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4" name="Google Shape;804;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5" name="Google Shape;805;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6" name="Google Shape;806;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807"/>
        <p:cNvGrpSpPr/>
        <p:nvPr/>
      </p:nvGrpSpPr>
      <p:grpSpPr>
        <a:xfrm>
          <a:off x="0" y="0"/>
          <a:ext cx="0" cy="0"/>
          <a:chOff x="0" y="0"/>
          <a:chExt cx="0" cy="0"/>
        </a:xfrm>
      </p:grpSpPr>
      <p:pic>
        <p:nvPicPr>
          <p:cNvPr id="808" name="Google Shape;808;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09" name="Google Shape;809;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0" name="Google Shape;810;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11" name="Google Shape;811;p274"/>
          <p:cNvGrpSpPr/>
          <p:nvPr/>
        </p:nvGrpSpPr>
        <p:grpSpPr>
          <a:xfrm>
            <a:off x="914091" y="752041"/>
            <a:ext cx="7280306" cy="4126450"/>
            <a:chOff x="556442" y="752041"/>
            <a:chExt cx="7280306" cy="4126450"/>
          </a:xfrm>
        </p:grpSpPr>
        <p:cxnSp>
          <p:nvCxnSpPr>
            <p:cNvPr id="812" name="Google Shape;812;p274"/>
            <p:cNvCxnSpPr>
              <a:stCxn id="813" idx="6"/>
              <a:endCxn id="814" idx="0"/>
            </p:cNvCxnSpPr>
            <p:nvPr/>
          </p:nvCxnSpPr>
          <p:spPr>
            <a:xfrm rot="10800000" flipH="1">
              <a:off x="3133388" y="990067"/>
              <a:ext cx="818400" cy="1825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15" name="Google Shape;815;p274"/>
            <p:cNvCxnSpPr>
              <a:stCxn id="813" idx="6"/>
              <a:endCxn id="816" idx="0"/>
            </p:cNvCxnSpPr>
            <p:nvPr/>
          </p:nvCxnSpPr>
          <p:spPr>
            <a:xfrm rot="10800000" flipH="1">
              <a:off x="3133388" y="2206267"/>
              <a:ext cx="818400" cy="6090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17" name="Google Shape;817;p274"/>
            <p:cNvCxnSpPr>
              <a:stCxn id="813" idx="6"/>
              <a:endCxn id="818" idx="0"/>
            </p:cNvCxnSpPr>
            <p:nvPr/>
          </p:nvCxnSpPr>
          <p:spPr>
            <a:xfrm rot="10800000" flipH="1">
              <a:off x="3133388" y="2814667"/>
              <a:ext cx="818400" cy="6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19" name="Google Shape;819;p274"/>
            <p:cNvCxnSpPr>
              <a:stCxn id="813" idx="6"/>
              <a:endCxn id="820" idx="0"/>
            </p:cNvCxnSpPr>
            <p:nvPr/>
          </p:nvCxnSpPr>
          <p:spPr>
            <a:xfrm>
              <a:off x="3133388" y="2815267"/>
              <a:ext cx="818400" cy="18249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21" name="Google Shape;821;p274"/>
            <p:cNvCxnSpPr>
              <a:stCxn id="813" idx="6"/>
              <a:endCxn id="822" idx="0"/>
            </p:cNvCxnSpPr>
            <p:nvPr/>
          </p:nvCxnSpPr>
          <p:spPr>
            <a:xfrm>
              <a:off x="3133388" y="2815267"/>
              <a:ext cx="818400" cy="1216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23" name="Google Shape;823;p274"/>
            <p:cNvCxnSpPr>
              <a:stCxn id="813" idx="6"/>
              <a:endCxn id="824" idx="0"/>
            </p:cNvCxnSpPr>
            <p:nvPr/>
          </p:nvCxnSpPr>
          <p:spPr>
            <a:xfrm>
              <a:off x="3133388" y="2815267"/>
              <a:ext cx="818400" cy="6078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25" name="Google Shape;825;p274"/>
            <p:cNvCxnSpPr>
              <a:stCxn id="813" idx="6"/>
              <a:endCxn id="826" idx="0"/>
            </p:cNvCxnSpPr>
            <p:nvPr/>
          </p:nvCxnSpPr>
          <p:spPr>
            <a:xfrm rot="10800000" flipH="1">
              <a:off x="3133388" y="1598167"/>
              <a:ext cx="818400" cy="1217100"/>
            </a:xfrm>
            <a:prstGeom prst="bentConnector3">
              <a:avLst>
                <a:gd name="adj1" fmla="val -81103"/>
              </a:avLst>
            </a:prstGeom>
            <a:noFill/>
            <a:ln w="12700" cap="flat" cmpd="sng">
              <a:solidFill>
                <a:srgbClr val="D8D8D8"/>
              </a:solidFill>
              <a:prstDash val="solid"/>
              <a:round/>
              <a:headEnd type="none" w="sm" len="sm"/>
              <a:tailEnd type="none" w="sm" len="sm"/>
            </a:ln>
          </p:spPr>
        </p:cxnSp>
        <p:grpSp>
          <p:nvGrpSpPr>
            <p:cNvPr id="827" name="Google Shape;827;p274"/>
            <p:cNvGrpSpPr/>
            <p:nvPr/>
          </p:nvGrpSpPr>
          <p:grpSpPr>
            <a:xfrm>
              <a:off x="556442" y="1526794"/>
              <a:ext cx="2576946" cy="2576946"/>
              <a:chOff x="941492" y="1686560"/>
              <a:chExt cx="1876213" cy="1876213"/>
            </a:xfrm>
          </p:grpSpPr>
          <p:sp>
            <p:nvSpPr>
              <p:cNvPr id="813" name="Google Shape;813;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8" name="Google Shape;828;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29" name="Google Shape;829;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0" name="Google Shape;830;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14" name="Google Shape;814;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1" name="Google Shape;831;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2" name="Google Shape;832;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26" name="Google Shape;826;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3" name="Google Shape;833;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4" name="Google Shape;834;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16" name="Google Shape;816;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5" name="Google Shape;835;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6" name="Google Shape;836;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18" name="Google Shape;818;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7" name="Google Shape;837;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8" name="Google Shape;838;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24" name="Google Shape;824;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9" name="Google Shape;839;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0" name="Google Shape;840;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22" name="Google Shape;822;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1" name="Google Shape;841;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2" name="Google Shape;842;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20" name="Google Shape;820;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43" name="Google Shape;843;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4" name="Google Shape;844;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5" name="Google Shape;845;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6" name="Google Shape;846;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7" name="Google Shape;847;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8" name="Google Shape;848;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9" name="Google Shape;849;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0" name="Google Shape;850;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51"/>
        <p:cNvGrpSpPr/>
        <p:nvPr/>
      </p:nvGrpSpPr>
      <p:grpSpPr>
        <a:xfrm>
          <a:off x="0" y="0"/>
          <a:ext cx="0" cy="0"/>
          <a:chOff x="0" y="0"/>
          <a:chExt cx="0" cy="0"/>
        </a:xfrm>
      </p:grpSpPr>
      <p:pic>
        <p:nvPicPr>
          <p:cNvPr id="852" name="Google Shape;852;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53" name="Google Shape;853;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54" name="Google Shape;854;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55" name="Google Shape;855;p275"/>
          <p:cNvGrpSpPr/>
          <p:nvPr/>
        </p:nvGrpSpPr>
        <p:grpSpPr>
          <a:xfrm>
            <a:off x="914091" y="752041"/>
            <a:ext cx="7280306" cy="4126450"/>
            <a:chOff x="556442" y="752041"/>
            <a:chExt cx="7280306" cy="4126450"/>
          </a:xfrm>
        </p:grpSpPr>
        <p:cxnSp>
          <p:nvCxnSpPr>
            <p:cNvPr id="856" name="Google Shape;856;p275"/>
            <p:cNvCxnSpPr>
              <a:stCxn id="857" idx="6"/>
              <a:endCxn id="858" idx="0"/>
            </p:cNvCxnSpPr>
            <p:nvPr/>
          </p:nvCxnSpPr>
          <p:spPr>
            <a:xfrm rot="10800000" flipH="1">
              <a:off x="3133388" y="990067"/>
              <a:ext cx="818400" cy="1825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59" name="Google Shape;859;p275"/>
            <p:cNvCxnSpPr>
              <a:stCxn id="857" idx="6"/>
              <a:endCxn id="860" idx="0"/>
            </p:cNvCxnSpPr>
            <p:nvPr/>
          </p:nvCxnSpPr>
          <p:spPr>
            <a:xfrm rot="10800000" flipH="1">
              <a:off x="3133388" y="2206267"/>
              <a:ext cx="818400" cy="6090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1" name="Google Shape;861;p275"/>
            <p:cNvCxnSpPr>
              <a:stCxn id="857" idx="6"/>
              <a:endCxn id="862" idx="0"/>
            </p:cNvCxnSpPr>
            <p:nvPr/>
          </p:nvCxnSpPr>
          <p:spPr>
            <a:xfrm rot="10800000" flipH="1">
              <a:off x="3133388" y="2814667"/>
              <a:ext cx="818400" cy="6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3" name="Google Shape;863;p275"/>
            <p:cNvCxnSpPr>
              <a:stCxn id="857" idx="6"/>
              <a:endCxn id="864" idx="0"/>
            </p:cNvCxnSpPr>
            <p:nvPr/>
          </p:nvCxnSpPr>
          <p:spPr>
            <a:xfrm>
              <a:off x="3133388" y="2815267"/>
              <a:ext cx="818400" cy="18249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5" name="Google Shape;865;p275"/>
            <p:cNvCxnSpPr>
              <a:stCxn id="857" idx="6"/>
              <a:endCxn id="866" idx="0"/>
            </p:cNvCxnSpPr>
            <p:nvPr/>
          </p:nvCxnSpPr>
          <p:spPr>
            <a:xfrm>
              <a:off x="3133388" y="2815267"/>
              <a:ext cx="818400" cy="1216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7" name="Google Shape;867;p275"/>
            <p:cNvCxnSpPr>
              <a:stCxn id="857" idx="6"/>
              <a:endCxn id="868" idx="0"/>
            </p:cNvCxnSpPr>
            <p:nvPr/>
          </p:nvCxnSpPr>
          <p:spPr>
            <a:xfrm>
              <a:off x="3133388" y="2815267"/>
              <a:ext cx="818400" cy="6078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9" name="Google Shape;869;p275"/>
            <p:cNvCxnSpPr>
              <a:stCxn id="857" idx="6"/>
              <a:endCxn id="870" idx="0"/>
            </p:cNvCxnSpPr>
            <p:nvPr/>
          </p:nvCxnSpPr>
          <p:spPr>
            <a:xfrm rot="10800000" flipH="1">
              <a:off x="3133388" y="1598167"/>
              <a:ext cx="818400" cy="1217100"/>
            </a:xfrm>
            <a:prstGeom prst="bentConnector3">
              <a:avLst>
                <a:gd name="adj1" fmla="val -81103"/>
              </a:avLst>
            </a:prstGeom>
            <a:noFill/>
            <a:ln w="12700" cap="flat" cmpd="sng">
              <a:solidFill>
                <a:srgbClr val="D8D8D8"/>
              </a:solidFill>
              <a:prstDash val="solid"/>
              <a:round/>
              <a:headEnd type="none" w="sm" len="sm"/>
              <a:tailEnd type="none" w="sm" len="sm"/>
            </a:ln>
          </p:spPr>
        </p:cxnSp>
        <p:grpSp>
          <p:nvGrpSpPr>
            <p:cNvPr id="871" name="Google Shape;871;p275"/>
            <p:cNvGrpSpPr/>
            <p:nvPr/>
          </p:nvGrpSpPr>
          <p:grpSpPr>
            <a:xfrm>
              <a:off x="556442" y="1526794"/>
              <a:ext cx="2576946" cy="2576946"/>
              <a:chOff x="941492" y="1686560"/>
              <a:chExt cx="1876213" cy="1876213"/>
            </a:xfrm>
          </p:grpSpPr>
          <p:sp>
            <p:nvSpPr>
              <p:cNvPr id="857" name="Google Shape;857;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2" name="Google Shape;872;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73" name="Google Shape;873;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4" name="Google Shape;874;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58" name="Google Shape;858;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5" name="Google Shape;875;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6" name="Google Shape;876;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70" name="Google Shape;870;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7" name="Google Shape;877;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8" name="Google Shape;878;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60" name="Google Shape;860;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9" name="Google Shape;879;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0" name="Google Shape;880;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62" name="Google Shape;862;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81" name="Google Shape;881;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2" name="Google Shape;882;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68" name="Google Shape;868;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83" name="Google Shape;883;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4" name="Google Shape;884;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66" name="Google Shape;866;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85" name="Google Shape;885;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6" name="Google Shape;886;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64" name="Google Shape;864;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87" name="Google Shape;887;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88" name="Google Shape;888;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9" name="Google Shape;889;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0" name="Google Shape;890;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1" name="Google Shape;891;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2" name="Google Shape;892;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3" name="Google Shape;893;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4" name="Google Shape;894;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95"/>
        <p:cNvGrpSpPr/>
        <p:nvPr/>
      </p:nvGrpSpPr>
      <p:grpSpPr>
        <a:xfrm>
          <a:off x="0" y="0"/>
          <a:ext cx="0" cy="0"/>
          <a:chOff x="0" y="0"/>
          <a:chExt cx="0" cy="0"/>
        </a:xfrm>
      </p:grpSpPr>
      <p:sp>
        <p:nvSpPr>
          <p:cNvPr id="896" name="Google Shape;896;p276"/>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97" name="Google Shape;897;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98" name="Google Shape;898;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99" name="Google Shape;899;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00" name="Google Shape;900;p276"/>
          <p:cNvGrpSpPr/>
          <p:nvPr/>
        </p:nvGrpSpPr>
        <p:grpSpPr>
          <a:xfrm>
            <a:off x="716012" y="759582"/>
            <a:ext cx="3556067" cy="4132337"/>
            <a:chOff x="520700" y="759582"/>
            <a:chExt cx="3556067" cy="4132337"/>
          </a:xfrm>
        </p:grpSpPr>
        <p:cxnSp>
          <p:nvCxnSpPr>
            <p:cNvPr id="901" name="Google Shape;901;p276"/>
            <p:cNvCxnSpPr>
              <a:stCxn id="902" idx="6"/>
              <a:endCxn id="903"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04" name="Google Shape;904;p276"/>
            <p:cNvCxnSpPr>
              <a:stCxn id="902" idx="6"/>
              <a:endCxn id="905"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06" name="Google Shape;906;p276"/>
            <p:cNvCxnSpPr>
              <a:stCxn id="902" idx="6"/>
              <a:endCxn id="907"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08" name="Google Shape;908;p276"/>
            <p:cNvCxnSpPr>
              <a:stCxn id="902" idx="6"/>
              <a:endCxn id="909"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10" name="Google Shape;910;p276"/>
            <p:cNvCxnSpPr>
              <a:stCxn id="902" idx="6"/>
              <a:endCxn id="911"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12" name="Google Shape;912;p276"/>
            <p:cNvCxnSpPr>
              <a:stCxn id="902" idx="6"/>
              <a:endCxn id="913"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14" name="Google Shape;914;p276"/>
            <p:cNvCxnSpPr>
              <a:endCxn id="915"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02" name="Google Shape;902;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16" name="Google Shape;916;p276"/>
            <p:cNvGrpSpPr/>
            <p:nvPr/>
          </p:nvGrpSpPr>
          <p:grpSpPr>
            <a:xfrm>
              <a:off x="3420306" y="759582"/>
              <a:ext cx="656461" cy="4132337"/>
              <a:chOff x="3522182" y="752447"/>
              <a:chExt cx="656468" cy="4132036"/>
            </a:xfrm>
          </p:grpSpPr>
          <p:grpSp>
            <p:nvGrpSpPr>
              <p:cNvPr id="917" name="Google Shape;917;p276"/>
              <p:cNvGrpSpPr/>
              <p:nvPr/>
            </p:nvGrpSpPr>
            <p:grpSpPr>
              <a:xfrm>
                <a:off x="3522182" y="752447"/>
                <a:ext cx="656468" cy="419144"/>
                <a:chOff x="3522182" y="782927"/>
                <a:chExt cx="656468" cy="419144"/>
              </a:xfrm>
            </p:grpSpPr>
            <p:sp>
              <p:nvSpPr>
                <p:cNvPr id="903" name="Google Shape;903;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8" name="Google Shape;918;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19" name="Google Shape;919;p276"/>
              <p:cNvGrpSpPr/>
              <p:nvPr/>
            </p:nvGrpSpPr>
            <p:grpSpPr>
              <a:xfrm>
                <a:off x="3522182" y="1371527"/>
                <a:ext cx="656467" cy="419144"/>
                <a:chOff x="3522182" y="1395657"/>
                <a:chExt cx="656467" cy="419144"/>
              </a:xfrm>
            </p:grpSpPr>
            <p:sp>
              <p:nvSpPr>
                <p:cNvPr id="905" name="Google Shape;905;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0" name="Google Shape;920;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21" name="Google Shape;921;p276"/>
              <p:cNvGrpSpPr/>
              <p:nvPr/>
            </p:nvGrpSpPr>
            <p:grpSpPr>
              <a:xfrm>
                <a:off x="3522182" y="3228607"/>
                <a:ext cx="656467" cy="417878"/>
                <a:chOff x="3522182" y="3233686"/>
                <a:chExt cx="656467" cy="417878"/>
              </a:xfrm>
            </p:grpSpPr>
            <p:sp>
              <p:nvSpPr>
                <p:cNvPr id="913" name="Google Shape;913;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2" name="Google Shape;922;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23" name="Google Shape;923;p276"/>
              <p:cNvGrpSpPr/>
              <p:nvPr/>
            </p:nvGrpSpPr>
            <p:grpSpPr>
              <a:xfrm>
                <a:off x="3522182" y="3846259"/>
                <a:ext cx="656467" cy="419144"/>
                <a:chOff x="3522182" y="3844987"/>
                <a:chExt cx="656467" cy="419144"/>
              </a:xfrm>
            </p:grpSpPr>
            <p:sp>
              <p:nvSpPr>
                <p:cNvPr id="911" name="Google Shape;911;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4" name="Google Shape;924;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25" name="Google Shape;925;p276"/>
              <p:cNvGrpSpPr/>
              <p:nvPr/>
            </p:nvGrpSpPr>
            <p:grpSpPr>
              <a:xfrm>
                <a:off x="3522182" y="1990447"/>
                <a:ext cx="656467" cy="417878"/>
                <a:chOff x="3522182" y="2008227"/>
                <a:chExt cx="656467" cy="417878"/>
              </a:xfrm>
            </p:grpSpPr>
            <p:sp>
              <p:nvSpPr>
                <p:cNvPr id="907" name="Google Shape;907;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6" name="Google Shape;926;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27" name="Google Shape;927;p276"/>
              <p:cNvGrpSpPr/>
              <p:nvPr/>
            </p:nvGrpSpPr>
            <p:grpSpPr>
              <a:xfrm>
                <a:off x="3522182" y="2609527"/>
                <a:ext cx="656467" cy="417878"/>
                <a:chOff x="3522182" y="2620957"/>
                <a:chExt cx="656467" cy="417878"/>
              </a:xfrm>
            </p:grpSpPr>
            <p:sp>
              <p:nvSpPr>
                <p:cNvPr id="915" name="Google Shape;915;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8" name="Google Shape;928;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29" name="Google Shape;929;p276"/>
              <p:cNvGrpSpPr/>
              <p:nvPr/>
            </p:nvGrpSpPr>
            <p:grpSpPr>
              <a:xfrm>
                <a:off x="3522182" y="4465339"/>
                <a:ext cx="656467" cy="419144"/>
                <a:chOff x="3522182" y="4457719"/>
                <a:chExt cx="656467" cy="419144"/>
              </a:xfrm>
            </p:grpSpPr>
            <p:sp>
              <p:nvSpPr>
                <p:cNvPr id="909" name="Google Shape;909;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0" name="Google Shape;930;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31" name="Google Shape;931;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2" name="Google Shape;932;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3" name="Google Shape;933;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4" name="Google Shape;934;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5" name="Google Shape;935;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6" name="Google Shape;936;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7" name="Google Shape;937;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8" name="Google Shape;938;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39"/>
        <p:cNvGrpSpPr/>
        <p:nvPr/>
      </p:nvGrpSpPr>
      <p:grpSpPr>
        <a:xfrm>
          <a:off x="0" y="0"/>
          <a:ext cx="0" cy="0"/>
          <a:chOff x="0" y="0"/>
          <a:chExt cx="0" cy="0"/>
        </a:xfrm>
      </p:grpSpPr>
      <p:sp>
        <p:nvSpPr>
          <p:cNvPr id="940" name="Google Shape;940;p277"/>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41" name="Google Shape;941;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42" name="Google Shape;942;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3" name="Google Shape;943;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44" name="Google Shape;944;p277"/>
          <p:cNvGrpSpPr/>
          <p:nvPr/>
        </p:nvGrpSpPr>
        <p:grpSpPr>
          <a:xfrm>
            <a:off x="716012" y="759582"/>
            <a:ext cx="3556067" cy="4132337"/>
            <a:chOff x="520700" y="759582"/>
            <a:chExt cx="3556067" cy="4132337"/>
          </a:xfrm>
        </p:grpSpPr>
        <p:cxnSp>
          <p:nvCxnSpPr>
            <p:cNvPr id="945" name="Google Shape;945;p277"/>
            <p:cNvCxnSpPr>
              <a:stCxn id="946" idx="6"/>
              <a:endCxn id="947"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48" name="Google Shape;948;p277"/>
            <p:cNvCxnSpPr>
              <a:stCxn id="946" idx="6"/>
              <a:endCxn id="949"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0" name="Google Shape;950;p277"/>
            <p:cNvCxnSpPr>
              <a:stCxn id="946" idx="6"/>
              <a:endCxn id="951"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2" name="Google Shape;952;p277"/>
            <p:cNvCxnSpPr>
              <a:stCxn id="946" idx="6"/>
              <a:endCxn id="953"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4" name="Google Shape;954;p277"/>
            <p:cNvCxnSpPr>
              <a:stCxn id="946" idx="6"/>
              <a:endCxn id="955"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6" name="Google Shape;956;p277"/>
            <p:cNvCxnSpPr>
              <a:stCxn id="946" idx="6"/>
              <a:endCxn id="957"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8" name="Google Shape;958;p277"/>
            <p:cNvCxnSpPr>
              <a:endCxn id="959"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46" name="Google Shape;946;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60" name="Google Shape;960;p277"/>
            <p:cNvGrpSpPr/>
            <p:nvPr/>
          </p:nvGrpSpPr>
          <p:grpSpPr>
            <a:xfrm>
              <a:off x="3420306" y="759582"/>
              <a:ext cx="656461" cy="4132337"/>
              <a:chOff x="3522182" y="752447"/>
              <a:chExt cx="656468" cy="4132036"/>
            </a:xfrm>
          </p:grpSpPr>
          <p:grpSp>
            <p:nvGrpSpPr>
              <p:cNvPr id="961" name="Google Shape;961;p277"/>
              <p:cNvGrpSpPr/>
              <p:nvPr/>
            </p:nvGrpSpPr>
            <p:grpSpPr>
              <a:xfrm>
                <a:off x="3522182" y="752447"/>
                <a:ext cx="656468" cy="419144"/>
                <a:chOff x="3522182" y="782927"/>
                <a:chExt cx="656468" cy="419144"/>
              </a:xfrm>
            </p:grpSpPr>
            <p:sp>
              <p:nvSpPr>
                <p:cNvPr id="947" name="Google Shape;947;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2" name="Google Shape;962;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63" name="Google Shape;963;p277"/>
              <p:cNvGrpSpPr/>
              <p:nvPr/>
            </p:nvGrpSpPr>
            <p:grpSpPr>
              <a:xfrm>
                <a:off x="3522182" y="1371527"/>
                <a:ext cx="656467" cy="419144"/>
                <a:chOff x="3522182" y="1395657"/>
                <a:chExt cx="656467" cy="419144"/>
              </a:xfrm>
            </p:grpSpPr>
            <p:sp>
              <p:nvSpPr>
                <p:cNvPr id="949" name="Google Shape;949;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4" name="Google Shape;964;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65" name="Google Shape;965;p277"/>
              <p:cNvGrpSpPr/>
              <p:nvPr/>
            </p:nvGrpSpPr>
            <p:grpSpPr>
              <a:xfrm>
                <a:off x="3522182" y="3228607"/>
                <a:ext cx="656467" cy="417878"/>
                <a:chOff x="3522182" y="3233686"/>
                <a:chExt cx="656467" cy="417878"/>
              </a:xfrm>
            </p:grpSpPr>
            <p:sp>
              <p:nvSpPr>
                <p:cNvPr id="957" name="Google Shape;957;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6" name="Google Shape;966;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67" name="Google Shape;967;p277"/>
              <p:cNvGrpSpPr/>
              <p:nvPr/>
            </p:nvGrpSpPr>
            <p:grpSpPr>
              <a:xfrm>
                <a:off x="3522182" y="3846259"/>
                <a:ext cx="656467" cy="419144"/>
                <a:chOff x="3522182" y="3844987"/>
                <a:chExt cx="656467" cy="419144"/>
              </a:xfrm>
            </p:grpSpPr>
            <p:sp>
              <p:nvSpPr>
                <p:cNvPr id="955" name="Google Shape;955;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8" name="Google Shape;968;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69" name="Google Shape;969;p277"/>
              <p:cNvGrpSpPr/>
              <p:nvPr/>
            </p:nvGrpSpPr>
            <p:grpSpPr>
              <a:xfrm>
                <a:off x="3522182" y="1990447"/>
                <a:ext cx="656467" cy="417878"/>
                <a:chOff x="3522182" y="2008227"/>
                <a:chExt cx="656467" cy="417878"/>
              </a:xfrm>
            </p:grpSpPr>
            <p:sp>
              <p:nvSpPr>
                <p:cNvPr id="951" name="Google Shape;951;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0" name="Google Shape;970;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71" name="Google Shape;971;p277"/>
              <p:cNvGrpSpPr/>
              <p:nvPr/>
            </p:nvGrpSpPr>
            <p:grpSpPr>
              <a:xfrm>
                <a:off x="3522182" y="2609527"/>
                <a:ext cx="656467" cy="417878"/>
                <a:chOff x="3522182" y="2620957"/>
                <a:chExt cx="656467" cy="417878"/>
              </a:xfrm>
            </p:grpSpPr>
            <p:sp>
              <p:nvSpPr>
                <p:cNvPr id="959" name="Google Shape;959;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2" name="Google Shape;972;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73" name="Google Shape;973;p277"/>
              <p:cNvGrpSpPr/>
              <p:nvPr/>
            </p:nvGrpSpPr>
            <p:grpSpPr>
              <a:xfrm>
                <a:off x="3522182" y="4465339"/>
                <a:ext cx="656467" cy="419144"/>
                <a:chOff x="3522182" y="4457719"/>
                <a:chExt cx="656467" cy="419144"/>
              </a:xfrm>
            </p:grpSpPr>
            <p:sp>
              <p:nvSpPr>
                <p:cNvPr id="953" name="Google Shape;953;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4" name="Google Shape;974;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75" name="Google Shape;975;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6" name="Google Shape;976;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7" name="Google Shape;977;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8" name="Google Shape;978;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9" name="Google Shape;979;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0" name="Google Shape;980;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1" name="Google Shape;981;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2" name="Google Shape;982;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83"/>
        <p:cNvGrpSpPr/>
        <p:nvPr/>
      </p:nvGrpSpPr>
      <p:grpSpPr>
        <a:xfrm>
          <a:off x="0" y="0"/>
          <a:ext cx="0" cy="0"/>
          <a:chOff x="0" y="0"/>
          <a:chExt cx="0" cy="0"/>
        </a:xfrm>
      </p:grpSpPr>
      <p:sp>
        <p:nvSpPr>
          <p:cNvPr id="984" name="Google Shape;984;p278"/>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85" name="Google Shape;985;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86" name="Google Shape;986;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7" name="Google Shape;987;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88" name="Google Shape;988;p278"/>
          <p:cNvGrpSpPr/>
          <p:nvPr/>
        </p:nvGrpSpPr>
        <p:grpSpPr>
          <a:xfrm>
            <a:off x="716012" y="759582"/>
            <a:ext cx="3556067" cy="4132337"/>
            <a:chOff x="520700" y="759582"/>
            <a:chExt cx="3556067" cy="4132337"/>
          </a:xfrm>
        </p:grpSpPr>
        <p:cxnSp>
          <p:nvCxnSpPr>
            <p:cNvPr id="989" name="Google Shape;989;p278"/>
            <p:cNvCxnSpPr>
              <a:stCxn id="990" idx="6"/>
              <a:endCxn id="991"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92" name="Google Shape;992;p278"/>
            <p:cNvCxnSpPr>
              <a:stCxn id="990" idx="6"/>
              <a:endCxn id="993"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94" name="Google Shape;994;p278"/>
            <p:cNvCxnSpPr>
              <a:stCxn id="990" idx="6"/>
              <a:endCxn id="995"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96" name="Google Shape;996;p278"/>
            <p:cNvCxnSpPr>
              <a:stCxn id="990" idx="6"/>
              <a:endCxn id="997"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98" name="Google Shape;998;p278"/>
            <p:cNvCxnSpPr>
              <a:stCxn id="990" idx="6"/>
              <a:endCxn id="999"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00" name="Google Shape;1000;p278"/>
            <p:cNvCxnSpPr>
              <a:stCxn id="990" idx="6"/>
              <a:endCxn id="1001"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02" name="Google Shape;1002;p278"/>
            <p:cNvCxnSpPr>
              <a:endCxn id="1003"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90" name="Google Shape;990;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1004" name="Google Shape;1004;p278"/>
            <p:cNvGrpSpPr/>
            <p:nvPr/>
          </p:nvGrpSpPr>
          <p:grpSpPr>
            <a:xfrm>
              <a:off x="3420306" y="759582"/>
              <a:ext cx="656461" cy="4132337"/>
              <a:chOff x="3522182" y="752447"/>
              <a:chExt cx="656468" cy="4132036"/>
            </a:xfrm>
          </p:grpSpPr>
          <p:grpSp>
            <p:nvGrpSpPr>
              <p:cNvPr id="1005" name="Google Shape;1005;p278"/>
              <p:cNvGrpSpPr/>
              <p:nvPr/>
            </p:nvGrpSpPr>
            <p:grpSpPr>
              <a:xfrm>
                <a:off x="3522182" y="752447"/>
                <a:ext cx="656468" cy="419144"/>
                <a:chOff x="3522182" y="782927"/>
                <a:chExt cx="656468" cy="419144"/>
              </a:xfrm>
            </p:grpSpPr>
            <p:sp>
              <p:nvSpPr>
                <p:cNvPr id="991" name="Google Shape;991;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6" name="Google Shape;1006;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1007" name="Google Shape;1007;p278"/>
              <p:cNvGrpSpPr/>
              <p:nvPr/>
            </p:nvGrpSpPr>
            <p:grpSpPr>
              <a:xfrm>
                <a:off x="3522182" y="1371527"/>
                <a:ext cx="656467" cy="419144"/>
                <a:chOff x="3522182" y="1395657"/>
                <a:chExt cx="656467" cy="419144"/>
              </a:xfrm>
            </p:grpSpPr>
            <p:sp>
              <p:nvSpPr>
                <p:cNvPr id="993" name="Google Shape;993;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8" name="Google Shape;1008;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1009" name="Google Shape;1009;p278"/>
              <p:cNvGrpSpPr/>
              <p:nvPr/>
            </p:nvGrpSpPr>
            <p:grpSpPr>
              <a:xfrm>
                <a:off x="3522182" y="3228607"/>
                <a:ext cx="656467" cy="417878"/>
                <a:chOff x="3522182" y="3233686"/>
                <a:chExt cx="656467" cy="417878"/>
              </a:xfrm>
            </p:grpSpPr>
            <p:sp>
              <p:nvSpPr>
                <p:cNvPr id="1001" name="Google Shape;1001;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0" name="Google Shape;1010;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1011" name="Google Shape;1011;p278"/>
              <p:cNvGrpSpPr/>
              <p:nvPr/>
            </p:nvGrpSpPr>
            <p:grpSpPr>
              <a:xfrm>
                <a:off x="3522182" y="3846259"/>
                <a:ext cx="656467" cy="419144"/>
                <a:chOff x="3522182" y="3844987"/>
                <a:chExt cx="656467" cy="419144"/>
              </a:xfrm>
            </p:grpSpPr>
            <p:sp>
              <p:nvSpPr>
                <p:cNvPr id="999" name="Google Shape;999;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2" name="Google Shape;1012;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1013" name="Google Shape;1013;p278"/>
              <p:cNvGrpSpPr/>
              <p:nvPr/>
            </p:nvGrpSpPr>
            <p:grpSpPr>
              <a:xfrm>
                <a:off x="3522182" y="1990447"/>
                <a:ext cx="656467" cy="417878"/>
                <a:chOff x="3522182" y="2008227"/>
                <a:chExt cx="656467" cy="417878"/>
              </a:xfrm>
            </p:grpSpPr>
            <p:sp>
              <p:nvSpPr>
                <p:cNvPr id="995" name="Google Shape;995;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4" name="Google Shape;1014;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1015" name="Google Shape;1015;p278"/>
              <p:cNvGrpSpPr/>
              <p:nvPr/>
            </p:nvGrpSpPr>
            <p:grpSpPr>
              <a:xfrm>
                <a:off x="3522182" y="2609527"/>
                <a:ext cx="656467" cy="417878"/>
                <a:chOff x="3522182" y="2620957"/>
                <a:chExt cx="656467" cy="417878"/>
              </a:xfrm>
            </p:grpSpPr>
            <p:sp>
              <p:nvSpPr>
                <p:cNvPr id="1003" name="Google Shape;1003;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6" name="Google Shape;1016;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1017" name="Google Shape;1017;p278"/>
              <p:cNvGrpSpPr/>
              <p:nvPr/>
            </p:nvGrpSpPr>
            <p:grpSpPr>
              <a:xfrm>
                <a:off x="3522182" y="4465339"/>
                <a:ext cx="656467" cy="419144"/>
                <a:chOff x="3522182" y="4457719"/>
                <a:chExt cx="656467" cy="419144"/>
              </a:xfrm>
            </p:grpSpPr>
            <p:sp>
              <p:nvSpPr>
                <p:cNvPr id="997" name="Google Shape;997;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8" name="Google Shape;1018;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1019" name="Google Shape;1019;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0" name="Google Shape;1020;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1" name="Google Shape;1021;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2" name="Google Shape;1022;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3" name="Google Shape;1023;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4" name="Google Shape;1024;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5" name="Google Shape;1025;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6" name="Google Shape;1026;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27"/>
        <p:cNvGrpSpPr/>
        <p:nvPr/>
      </p:nvGrpSpPr>
      <p:grpSpPr>
        <a:xfrm>
          <a:off x="0" y="0"/>
          <a:ext cx="0" cy="0"/>
          <a:chOff x="0" y="0"/>
          <a:chExt cx="0" cy="0"/>
        </a:xfrm>
      </p:grpSpPr>
      <p:pic>
        <p:nvPicPr>
          <p:cNvPr id="1028" name="Google Shape;1028;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29" name="Google Shape;1029;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0" name="Google Shape;1030;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31" name="Google Shape;1031;p279"/>
          <p:cNvGrpSpPr/>
          <p:nvPr/>
        </p:nvGrpSpPr>
        <p:grpSpPr>
          <a:xfrm>
            <a:off x="1060707" y="857568"/>
            <a:ext cx="3060700" cy="3921125"/>
            <a:chOff x="520700" y="865188"/>
            <a:chExt cx="3060700" cy="3921125"/>
          </a:xfrm>
        </p:grpSpPr>
        <p:cxnSp>
          <p:nvCxnSpPr>
            <p:cNvPr id="1032" name="Google Shape;1032;p279"/>
            <p:cNvCxnSpPr>
              <a:stCxn id="1033" idx="6"/>
              <a:endCxn id="1034"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35" name="Google Shape;1035;p279"/>
            <p:cNvCxnSpPr>
              <a:stCxn id="1033" idx="6"/>
              <a:endCxn id="1036"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37" name="Google Shape;1037;p279"/>
            <p:cNvCxnSpPr>
              <a:stCxn id="1033" idx="6"/>
              <a:endCxn id="1038"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39" name="Google Shape;1039;p279"/>
            <p:cNvCxnSpPr>
              <a:stCxn id="1033" idx="6"/>
              <a:endCxn id="1040"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1" name="Google Shape;1041;p279"/>
            <p:cNvCxnSpPr>
              <a:stCxn id="1033" idx="6"/>
              <a:endCxn id="1042"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3" name="Google Shape;1043;p279"/>
            <p:cNvCxnSpPr>
              <a:stCxn id="1033" idx="6"/>
              <a:endCxn id="1044"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5" name="Google Shape;1045;p279"/>
            <p:cNvCxnSpPr>
              <a:endCxn id="1046"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33" name="Google Shape;1033;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34" name="Google Shape;1034;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6" name="Google Shape;1036;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4" name="Google Shape;1044;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2" name="Google Shape;1042;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8" name="Google Shape;1038;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6" name="Google Shape;1046;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0" name="Google Shape;1040;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47" name="Google Shape;1047;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8" name="Google Shape;1048;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9" name="Google Shape;1049;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0" name="Google Shape;1050;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1" name="Google Shape;1051;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2" name="Google Shape;1052;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3" name="Google Shape;1053;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4" name="Google Shape;1054;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55"/>
        <p:cNvGrpSpPr/>
        <p:nvPr/>
      </p:nvGrpSpPr>
      <p:grpSpPr>
        <a:xfrm>
          <a:off x="0" y="0"/>
          <a:ext cx="0" cy="0"/>
          <a:chOff x="0" y="0"/>
          <a:chExt cx="0" cy="0"/>
        </a:xfrm>
      </p:grpSpPr>
      <p:pic>
        <p:nvPicPr>
          <p:cNvPr id="1056" name="Google Shape;1056;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57" name="Google Shape;1057;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8" name="Google Shape;1058;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59" name="Google Shape;1059;p280"/>
          <p:cNvGrpSpPr/>
          <p:nvPr/>
        </p:nvGrpSpPr>
        <p:grpSpPr>
          <a:xfrm>
            <a:off x="1060707" y="857568"/>
            <a:ext cx="3060700" cy="3921125"/>
            <a:chOff x="520700" y="865188"/>
            <a:chExt cx="3060700" cy="3921125"/>
          </a:xfrm>
        </p:grpSpPr>
        <p:cxnSp>
          <p:nvCxnSpPr>
            <p:cNvPr id="1060" name="Google Shape;1060;p280"/>
            <p:cNvCxnSpPr>
              <a:stCxn id="1061" idx="6"/>
              <a:endCxn id="1062"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3" name="Google Shape;1063;p280"/>
            <p:cNvCxnSpPr>
              <a:stCxn id="1061" idx="6"/>
              <a:endCxn id="1064"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5" name="Google Shape;1065;p280"/>
            <p:cNvCxnSpPr>
              <a:stCxn id="1061" idx="6"/>
              <a:endCxn id="1066"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7" name="Google Shape;1067;p280"/>
            <p:cNvCxnSpPr>
              <a:stCxn id="1061" idx="6"/>
              <a:endCxn id="1068"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9" name="Google Shape;1069;p280"/>
            <p:cNvCxnSpPr>
              <a:stCxn id="1061" idx="6"/>
              <a:endCxn id="1070"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71" name="Google Shape;1071;p280"/>
            <p:cNvCxnSpPr>
              <a:stCxn id="1061" idx="6"/>
              <a:endCxn id="1072"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73" name="Google Shape;1073;p280"/>
            <p:cNvCxnSpPr>
              <a:endCxn id="1074"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61" name="Google Shape;1061;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62" name="Google Shape;1062;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4" name="Google Shape;1064;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2" name="Google Shape;1072;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0" name="Google Shape;1070;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6" name="Google Shape;1066;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4" name="Google Shape;1074;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8" name="Google Shape;1068;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75" name="Google Shape;1075;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6" name="Google Shape;1076;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7" name="Google Shape;1077;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8" name="Google Shape;1078;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9" name="Google Shape;1079;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0" name="Google Shape;1080;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1" name="Google Shape;1081;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2" name="Google Shape;1082;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64"/>
        <p:cNvGrpSpPr/>
        <p:nvPr/>
      </p:nvGrpSpPr>
      <p:grpSpPr>
        <a:xfrm>
          <a:off x="0" y="0"/>
          <a:ext cx="0" cy="0"/>
          <a:chOff x="0" y="0"/>
          <a:chExt cx="0" cy="0"/>
        </a:xfrm>
      </p:grpSpPr>
      <p:sp>
        <p:nvSpPr>
          <p:cNvPr id="65" name="Google Shape;65;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66" name="Google Shape;66;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7" name="Google Shape;67;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68" name="Google Shape;68;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69" name="Google Shape;69;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70" name="Google Shape;70;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71" name="Google Shape;71;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72" name="Google Shape;72;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73" name="Google Shape;73;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74" name="Google Shape;74;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83"/>
        <p:cNvGrpSpPr/>
        <p:nvPr/>
      </p:nvGrpSpPr>
      <p:grpSpPr>
        <a:xfrm>
          <a:off x="0" y="0"/>
          <a:ext cx="0" cy="0"/>
          <a:chOff x="0" y="0"/>
          <a:chExt cx="0" cy="0"/>
        </a:xfrm>
      </p:grpSpPr>
      <p:pic>
        <p:nvPicPr>
          <p:cNvPr id="1084" name="Google Shape;1084;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85" name="Google Shape;1085;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6" name="Google Shape;1086;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87" name="Google Shape;1087;p281"/>
          <p:cNvGrpSpPr/>
          <p:nvPr/>
        </p:nvGrpSpPr>
        <p:grpSpPr>
          <a:xfrm>
            <a:off x="1060707" y="857568"/>
            <a:ext cx="3060700" cy="3921125"/>
            <a:chOff x="520700" y="865188"/>
            <a:chExt cx="3060700" cy="3921125"/>
          </a:xfrm>
        </p:grpSpPr>
        <p:cxnSp>
          <p:nvCxnSpPr>
            <p:cNvPr id="1088" name="Google Shape;1088;p281"/>
            <p:cNvCxnSpPr>
              <a:stCxn id="1089" idx="6"/>
              <a:endCxn id="1090"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1" name="Google Shape;1091;p281"/>
            <p:cNvCxnSpPr>
              <a:stCxn id="1089" idx="6"/>
              <a:endCxn id="1092"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3" name="Google Shape;1093;p281"/>
            <p:cNvCxnSpPr>
              <a:stCxn id="1089" idx="6"/>
              <a:endCxn id="1094"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5" name="Google Shape;1095;p281"/>
            <p:cNvCxnSpPr>
              <a:stCxn id="1089" idx="6"/>
              <a:endCxn id="1096"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7" name="Google Shape;1097;p281"/>
            <p:cNvCxnSpPr>
              <a:stCxn id="1089" idx="6"/>
              <a:endCxn id="1098"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9" name="Google Shape;1099;p281"/>
            <p:cNvCxnSpPr>
              <a:stCxn id="1089" idx="6"/>
              <a:endCxn id="1100"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01" name="Google Shape;1101;p281"/>
            <p:cNvCxnSpPr>
              <a:endCxn id="1102"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89" name="Google Shape;1089;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90" name="Google Shape;1090;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2" name="Google Shape;1092;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00" name="Google Shape;1100;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8" name="Google Shape;1098;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4" name="Google Shape;1094;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02" name="Google Shape;1102;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6" name="Google Shape;1096;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103" name="Google Shape;1103;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4" name="Google Shape;1104;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5" name="Google Shape;1105;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6" name="Google Shape;1106;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7" name="Google Shape;1107;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8" name="Google Shape;1108;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9" name="Google Shape;1109;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0" name="Google Shape;1110;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11"/>
        <p:cNvGrpSpPr/>
        <p:nvPr/>
      </p:nvGrpSpPr>
      <p:grpSpPr>
        <a:xfrm>
          <a:off x="0" y="0"/>
          <a:ext cx="0" cy="0"/>
          <a:chOff x="0" y="0"/>
          <a:chExt cx="0" cy="0"/>
        </a:xfrm>
      </p:grpSpPr>
      <p:pic>
        <p:nvPicPr>
          <p:cNvPr id="1112" name="Google Shape;1112;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13" name="Google Shape;1113;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4" name="Google Shape;1114;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15" name="Google Shape;1115;p283"/>
          <p:cNvGrpSpPr/>
          <p:nvPr/>
        </p:nvGrpSpPr>
        <p:grpSpPr>
          <a:xfrm>
            <a:off x="1941529" y="1105301"/>
            <a:ext cx="5260942" cy="3388546"/>
            <a:chOff x="1941529" y="1120931"/>
            <a:chExt cx="5260942" cy="3388546"/>
          </a:xfrm>
        </p:grpSpPr>
        <p:sp>
          <p:nvSpPr>
            <p:cNvPr id="1116" name="Google Shape;1116;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18" name="Google Shape;1118;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19" name="Google Shape;1119;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20" name="Google Shape;1120;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21" name="Google Shape;1121;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22" name="Google Shape;1122;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23" name="Google Shape;1123;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24" name="Google Shape;1124;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25" name="Google Shape;1125;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7" name="Google Shape;1127;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8" name="Google Shape;1128;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9" name="Google Shape;1129;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0" name="Google Shape;1130;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1" name="Google Shape;1131;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2" name="Google Shape;1132;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3" name="Google Shape;1133;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34"/>
        <p:cNvGrpSpPr/>
        <p:nvPr/>
      </p:nvGrpSpPr>
      <p:grpSpPr>
        <a:xfrm>
          <a:off x="0" y="0"/>
          <a:ext cx="0" cy="0"/>
          <a:chOff x="0" y="0"/>
          <a:chExt cx="0" cy="0"/>
        </a:xfrm>
      </p:grpSpPr>
      <p:pic>
        <p:nvPicPr>
          <p:cNvPr id="1135" name="Google Shape;1135;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36" name="Google Shape;1136;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7" name="Google Shape;1137;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38" name="Google Shape;1138;p284"/>
          <p:cNvGrpSpPr/>
          <p:nvPr/>
        </p:nvGrpSpPr>
        <p:grpSpPr>
          <a:xfrm>
            <a:off x="1761518" y="3131028"/>
            <a:ext cx="5620964" cy="646462"/>
            <a:chOff x="881517" y="3131028"/>
            <a:chExt cx="5620964" cy="646462"/>
          </a:xfrm>
        </p:grpSpPr>
        <p:grpSp>
          <p:nvGrpSpPr>
            <p:cNvPr id="1139" name="Google Shape;1139;p284"/>
            <p:cNvGrpSpPr/>
            <p:nvPr/>
          </p:nvGrpSpPr>
          <p:grpSpPr>
            <a:xfrm>
              <a:off x="881517" y="3131028"/>
              <a:ext cx="397892" cy="646462"/>
              <a:chOff x="1400864" y="1624076"/>
              <a:chExt cx="560368" cy="910439"/>
            </a:xfrm>
          </p:grpSpPr>
          <p:grpSp>
            <p:nvGrpSpPr>
              <p:cNvPr id="1140" name="Google Shape;1140;p284"/>
              <p:cNvGrpSpPr/>
              <p:nvPr/>
            </p:nvGrpSpPr>
            <p:grpSpPr>
              <a:xfrm>
                <a:off x="1400864" y="1624076"/>
                <a:ext cx="560368" cy="825149"/>
                <a:chOff x="1342876" y="1647676"/>
                <a:chExt cx="560368" cy="825149"/>
              </a:xfrm>
            </p:grpSpPr>
            <p:sp>
              <p:nvSpPr>
                <p:cNvPr id="1141" name="Google Shape;1141;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2" name="Google Shape;114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3" name="Google Shape;114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4" name="Google Shape;1144;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5" name="Google Shape;1145;p284"/>
            <p:cNvGrpSpPr/>
            <p:nvPr/>
          </p:nvGrpSpPr>
          <p:grpSpPr>
            <a:xfrm>
              <a:off x="2622541" y="3131028"/>
              <a:ext cx="397892" cy="646462"/>
              <a:chOff x="1400864" y="1624076"/>
              <a:chExt cx="560368" cy="910439"/>
            </a:xfrm>
          </p:grpSpPr>
          <p:grpSp>
            <p:nvGrpSpPr>
              <p:cNvPr id="1146" name="Google Shape;1146;p284"/>
              <p:cNvGrpSpPr/>
              <p:nvPr/>
            </p:nvGrpSpPr>
            <p:grpSpPr>
              <a:xfrm>
                <a:off x="1400864" y="1624076"/>
                <a:ext cx="560368" cy="825149"/>
                <a:chOff x="1342876" y="1647676"/>
                <a:chExt cx="560368" cy="825149"/>
              </a:xfrm>
            </p:grpSpPr>
            <p:sp>
              <p:nvSpPr>
                <p:cNvPr id="1147" name="Google Shape;1147;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8" name="Google Shape;114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9" name="Google Shape;114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0" name="Google Shape;1150;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1" name="Google Shape;1151;p284"/>
            <p:cNvGrpSpPr/>
            <p:nvPr/>
          </p:nvGrpSpPr>
          <p:grpSpPr>
            <a:xfrm>
              <a:off x="4363565" y="3131028"/>
              <a:ext cx="397892" cy="646462"/>
              <a:chOff x="1400864" y="1624076"/>
              <a:chExt cx="560368" cy="910439"/>
            </a:xfrm>
          </p:grpSpPr>
          <p:grpSp>
            <p:nvGrpSpPr>
              <p:cNvPr id="1152" name="Google Shape;1152;p284"/>
              <p:cNvGrpSpPr/>
              <p:nvPr/>
            </p:nvGrpSpPr>
            <p:grpSpPr>
              <a:xfrm>
                <a:off x="1400864" y="1624076"/>
                <a:ext cx="560368" cy="825149"/>
                <a:chOff x="1342876" y="1647676"/>
                <a:chExt cx="560368" cy="825149"/>
              </a:xfrm>
            </p:grpSpPr>
            <p:sp>
              <p:nvSpPr>
                <p:cNvPr id="1153" name="Google Shape;1153;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54" name="Google Shape;115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5" name="Google Shape;115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6" name="Google Shape;1156;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7" name="Google Shape;1157;p284"/>
            <p:cNvGrpSpPr/>
            <p:nvPr/>
          </p:nvGrpSpPr>
          <p:grpSpPr>
            <a:xfrm>
              <a:off x="6104589" y="3131028"/>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63" name="Google Shape;1163;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4" name="Google Shape;1164;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5" name="Google Shape;1165;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6" name="Google Shape;1166;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67" name="Google Shape;1167;p284"/>
          <p:cNvGrpSpPr/>
          <p:nvPr/>
        </p:nvGrpSpPr>
        <p:grpSpPr>
          <a:xfrm>
            <a:off x="881517" y="1424144"/>
            <a:ext cx="7361989" cy="646462"/>
            <a:chOff x="881517" y="2219381"/>
            <a:chExt cx="7361989" cy="646462"/>
          </a:xfrm>
        </p:grpSpPr>
        <p:grpSp>
          <p:nvGrpSpPr>
            <p:cNvPr id="1168" name="Google Shape;1168;p284"/>
            <p:cNvGrpSpPr/>
            <p:nvPr/>
          </p:nvGrpSpPr>
          <p:grpSpPr>
            <a:xfrm>
              <a:off x="881517" y="2219381"/>
              <a:ext cx="397892" cy="646462"/>
              <a:chOff x="1400864" y="1624076"/>
              <a:chExt cx="560368" cy="910439"/>
            </a:xfrm>
          </p:grpSpPr>
          <p:grpSp>
            <p:nvGrpSpPr>
              <p:cNvPr id="1169" name="Google Shape;1169;p284"/>
              <p:cNvGrpSpPr/>
              <p:nvPr/>
            </p:nvGrpSpPr>
            <p:grpSpPr>
              <a:xfrm>
                <a:off x="1400864" y="1624076"/>
                <a:ext cx="560368" cy="825149"/>
                <a:chOff x="1342876" y="1647676"/>
                <a:chExt cx="560368" cy="825149"/>
              </a:xfrm>
            </p:grpSpPr>
            <p:sp>
              <p:nvSpPr>
                <p:cNvPr id="1170" name="Google Shape;1170;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1" name="Google Shape;117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2" name="Google Shape;117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3" name="Google Shape;1173;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4" name="Google Shape;1174;p284"/>
            <p:cNvGrpSpPr/>
            <p:nvPr/>
          </p:nvGrpSpPr>
          <p:grpSpPr>
            <a:xfrm>
              <a:off x="2622541" y="2219381"/>
              <a:ext cx="397892" cy="646462"/>
              <a:chOff x="1400864" y="1624076"/>
              <a:chExt cx="560368" cy="910439"/>
            </a:xfrm>
          </p:grpSpPr>
          <p:grpSp>
            <p:nvGrpSpPr>
              <p:cNvPr id="1175" name="Google Shape;1175;p284"/>
              <p:cNvGrpSpPr/>
              <p:nvPr/>
            </p:nvGrpSpPr>
            <p:grpSpPr>
              <a:xfrm>
                <a:off x="1400864" y="1624076"/>
                <a:ext cx="560368" cy="825149"/>
                <a:chOff x="1342876" y="1647676"/>
                <a:chExt cx="560368" cy="825149"/>
              </a:xfrm>
            </p:grpSpPr>
            <p:sp>
              <p:nvSpPr>
                <p:cNvPr id="1176" name="Google Shape;1176;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7" name="Google Shape;117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8" name="Google Shape;117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9" name="Google Shape;1179;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0" name="Google Shape;1180;p284"/>
            <p:cNvGrpSpPr/>
            <p:nvPr/>
          </p:nvGrpSpPr>
          <p:grpSpPr>
            <a:xfrm>
              <a:off x="4363565" y="2219381"/>
              <a:ext cx="397892" cy="646462"/>
              <a:chOff x="1400864" y="1624076"/>
              <a:chExt cx="560368" cy="910439"/>
            </a:xfrm>
          </p:grpSpPr>
          <p:grpSp>
            <p:nvGrpSpPr>
              <p:cNvPr id="1181" name="Google Shape;1181;p284"/>
              <p:cNvGrpSpPr/>
              <p:nvPr/>
            </p:nvGrpSpPr>
            <p:grpSpPr>
              <a:xfrm>
                <a:off x="1400864" y="1624076"/>
                <a:ext cx="560368" cy="825149"/>
                <a:chOff x="1342876" y="1647676"/>
                <a:chExt cx="560368" cy="825149"/>
              </a:xfrm>
            </p:grpSpPr>
            <p:sp>
              <p:nvSpPr>
                <p:cNvPr id="1182" name="Google Shape;1182;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3" name="Google Shape;118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4" name="Google Shape;118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5" name="Google Shape;1185;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6" name="Google Shape;1186;p284"/>
            <p:cNvGrpSpPr/>
            <p:nvPr/>
          </p:nvGrpSpPr>
          <p:grpSpPr>
            <a:xfrm>
              <a:off x="6104589" y="2219381"/>
              <a:ext cx="397892" cy="646462"/>
              <a:chOff x="1400864" y="1624076"/>
              <a:chExt cx="560368" cy="910439"/>
            </a:xfrm>
          </p:grpSpPr>
          <p:grpSp>
            <p:nvGrpSpPr>
              <p:cNvPr id="1187" name="Google Shape;1187;p284"/>
              <p:cNvGrpSpPr/>
              <p:nvPr/>
            </p:nvGrpSpPr>
            <p:grpSpPr>
              <a:xfrm>
                <a:off x="1400864" y="1624076"/>
                <a:ext cx="560368" cy="825149"/>
                <a:chOff x="1342876" y="1647676"/>
                <a:chExt cx="560368" cy="825149"/>
              </a:xfrm>
            </p:grpSpPr>
            <p:sp>
              <p:nvSpPr>
                <p:cNvPr id="1188" name="Google Shape;1188;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9" name="Google Shape;118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0" name="Google Shape;119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1" name="Google Shape;1191;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92" name="Google Shape;1192;p284"/>
            <p:cNvGrpSpPr/>
            <p:nvPr/>
          </p:nvGrpSpPr>
          <p:grpSpPr>
            <a:xfrm>
              <a:off x="7845614" y="2219381"/>
              <a:ext cx="397892" cy="646462"/>
              <a:chOff x="1400864" y="1624076"/>
              <a:chExt cx="560368" cy="910439"/>
            </a:xfrm>
          </p:grpSpPr>
          <p:grpSp>
            <p:nvGrpSpPr>
              <p:cNvPr id="1193" name="Google Shape;1193;p284"/>
              <p:cNvGrpSpPr/>
              <p:nvPr/>
            </p:nvGrpSpPr>
            <p:grpSpPr>
              <a:xfrm>
                <a:off x="1400864" y="1624076"/>
                <a:ext cx="560368" cy="825149"/>
                <a:chOff x="1342876" y="1647676"/>
                <a:chExt cx="560368" cy="825149"/>
              </a:xfrm>
            </p:grpSpPr>
            <p:sp>
              <p:nvSpPr>
                <p:cNvPr id="1194" name="Google Shape;1194;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95" name="Google Shape;1195;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6" name="Google Shape;1196;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7" name="Google Shape;1197;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98" name="Google Shape;1198;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9" name="Google Shape;1199;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0" name="Google Shape;1200;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1" name="Google Shape;1201;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2" name="Google Shape;1202;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203"/>
        <p:cNvGrpSpPr/>
        <p:nvPr/>
      </p:nvGrpSpPr>
      <p:grpSpPr>
        <a:xfrm>
          <a:off x="0" y="0"/>
          <a:ext cx="0" cy="0"/>
          <a:chOff x="0" y="0"/>
          <a:chExt cx="0" cy="0"/>
        </a:xfrm>
      </p:grpSpPr>
      <p:pic>
        <p:nvPicPr>
          <p:cNvPr id="1204" name="Google Shape;1204;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05" name="Google Shape;1205;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6" name="Google Shape;1206;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07" name="Google Shape;1207;p285"/>
          <p:cNvGrpSpPr/>
          <p:nvPr/>
        </p:nvGrpSpPr>
        <p:grpSpPr>
          <a:xfrm>
            <a:off x="1761518" y="3131028"/>
            <a:ext cx="5620964" cy="646462"/>
            <a:chOff x="881517" y="3131028"/>
            <a:chExt cx="5620964" cy="646462"/>
          </a:xfrm>
        </p:grpSpPr>
        <p:grpSp>
          <p:nvGrpSpPr>
            <p:cNvPr id="1208" name="Google Shape;1208;p285"/>
            <p:cNvGrpSpPr/>
            <p:nvPr/>
          </p:nvGrpSpPr>
          <p:grpSpPr>
            <a:xfrm>
              <a:off x="881517" y="3131028"/>
              <a:ext cx="397892" cy="646462"/>
              <a:chOff x="1400864" y="1624076"/>
              <a:chExt cx="560368" cy="910439"/>
            </a:xfrm>
          </p:grpSpPr>
          <p:grpSp>
            <p:nvGrpSpPr>
              <p:cNvPr id="1209" name="Google Shape;1209;p285"/>
              <p:cNvGrpSpPr/>
              <p:nvPr/>
            </p:nvGrpSpPr>
            <p:grpSpPr>
              <a:xfrm>
                <a:off x="1400864" y="1624076"/>
                <a:ext cx="560368" cy="825149"/>
                <a:chOff x="1342876" y="1647676"/>
                <a:chExt cx="560368" cy="825149"/>
              </a:xfrm>
            </p:grpSpPr>
            <p:sp>
              <p:nvSpPr>
                <p:cNvPr id="1210" name="Google Shape;1210;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1" name="Google Shape;121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2" name="Google Shape;121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3" name="Google Shape;1213;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4" name="Google Shape;1214;p285"/>
            <p:cNvGrpSpPr/>
            <p:nvPr/>
          </p:nvGrpSpPr>
          <p:grpSpPr>
            <a:xfrm>
              <a:off x="2622541" y="3131028"/>
              <a:ext cx="397892" cy="646462"/>
              <a:chOff x="1400864" y="1624076"/>
              <a:chExt cx="560368" cy="910439"/>
            </a:xfrm>
          </p:grpSpPr>
          <p:grpSp>
            <p:nvGrpSpPr>
              <p:cNvPr id="1215" name="Google Shape;1215;p285"/>
              <p:cNvGrpSpPr/>
              <p:nvPr/>
            </p:nvGrpSpPr>
            <p:grpSpPr>
              <a:xfrm>
                <a:off x="1400864" y="1624076"/>
                <a:ext cx="560368" cy="825149"/>
                <a:chOff x="1342876" y="1647676"/>
                <a:chExt cx="560368" cy="825149"/>
              </a:xfrm>
            </p:grpSpPr>
            <p:sp>
              <p:nvSpPr>
                <p:cNvPr id="1216" name="Google Shape;1216;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7" name="Google Shape;121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8" name="Google Shape;121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9" name="Google Shape;1219;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0" name="Google Shape;1220;p285"/>
            <p:cNvGrpSpPr/>
            <p:nvPr/>
          </p:nvGrpSpPr>
          <p:grpSpPr>
            <a:xfrm>
              <a:off x="4363565" y="3131028"/>
              <a:ext cx="397892" cy="646462"/>
              <a:chOff x="1400864" y="1624076"/>
              <a:chExt cx="560368" cy="910439"/>
            </a:xfrm>
          </p:grpSpPr>
          <p:grpSp>
            <p:nvGrpSpPr>
              <p:cNvPr id="1221" name="Google Shape;1221;p285"/>
              <p:cNvGrpSpPr/>
              <p:nvPr/>
            </p:nvGrpSpPr>
            <p:grpSpPr>
              <a:xfrm>
                <a:off x="1400864" y="1624076"/>
                <a:ext cx="560368" cy="825149"/>
                <a:chOff x="1342876" y="1647676"/>
                <a:chExt cx="560368" cy="825149"/>
              </a:xfrm>
            </p:grpSpPr>
            <p:sp>
              <p:nvSpPr>
                <p:cNvPr id="1222" name="Google Shape;1222;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3" name="Google Shape;122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24" name="Google Shape;122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5" name="Google Shape;1225;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6" name="Google Shape;1226;p285"/>
            <p:cNvGrpSpPr/>
            <p:nvPr/>
          </p:nvGrpSpPr>
          <p:grpSpPr>
            <a:xfrm>
              <a:off x="6104589" y="3131028"/>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32" name="Google Shape;1232;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3" name="Google Shape;1233;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4" name="Google Shape;1234;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5" name="Google Shape;1235;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36" name="Google Shape;1236;p285"/>
          <p:cNvGrpSpPr/>
          <p:nvPr/>
        </p:nvGrpSpPr>
        <p:grpSpPr>
          <a:xfrm>
            <a:off x="881517" y="1424144"/>
            <a:ext cx="7361989" cy="646462"/>
            <a:chOff x="881517" y="2219381"/>
            <a:chExt cx="7361989" cy="646462"/>
          </a:xfrm>
        </p:grpSpPr>
        <p:grpSp>
          <p:nvGrpSpPr>
            <p:cNvPr id="1237" name="Google Shape;1237;p285"/>
            <p:cNvGrpSpPr/>
            <p:nvPr/>
          </p:nvGrpSpPr>
          <p:grpSpPr>
            <a:xfrm>
              <a:off x="881517" y="2219381"/>
              <a:ext cx="397892" cy="646462"/>
              <a:chOff x="1400864" y="1624076"/>
              <a:chExt cx="560368" cy="910439"/>
            </a:xfrm>
          </p:grpSpPr>
          <p:grpSp>
            <p:nvGrpSpPr>
              <p:cNvPr id="1238" name="Google Shape;1238;p285"/>
              <p:cNvGrpSpPr/>
              <p:nvPr/>
            </p:nvGrpSpPr>
            <p:grpSpPr>
              <a:xfrm>
                <a:off x="1400864" y="1624076"/>
                <a:ext cx="560368" cy="825149"/>
                <a:chOff x="1342876" y="1647676"/>
                <a:chExt cx="560368" cy="825149"/>
              </a:xfrm>
            </p:grpSpPr>
            <p:sp>
              <p:nvSpPr>
                <p:cNvPr id="1239" name="Google Shape;1239;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0" name="Google Shape;124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1" name="Google Shape;124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2" name="Google Shape;1242;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3" name="Google Shape;1243;p285"/>
            <p:cNvGrpSpPr/>
            <p:nvPr/>
          </p:nvGrpSpPr>
          <p:grpSpPr>
            <a:xfrm>
              <a:off x="2622541" y="2219381"/>
              <a:ext cx="397892" cy="646462"/>
              <a:chOff x="1400864" y="1624076"/>
              <a:chExt cx="560368" cy="910439"/>
            </a:xfrm>
          </p:grpSpPr>
          <p:grpSp>
            <p:nvGrpSpPr>
              <p:cNvPr id="1244" name="Google Shape;1244;p285"/>
              <p:cNvGrpSpPr/>
              <p:nvPr/>
            </p:nvGrpSpPr>
            <p:grpSpPr>
              <a:xfrm>
                <a:off x="1400864" y="1624076"/>
                <a:ext cx="560368" cy="825149"/>
                <a:chOff x="1342876" y="1647676"/>
                <a:chExt cx="560368" cy="825149"/>
              </a:xfrm>
            </p:grpSpPr>
            <p:sp>
              <p:nvSpPr>
                <p:cNvPr id="1245" name="Google Shape;1245;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6" name="Google Shape;124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7" name="Google Shape;124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8" name="Google Shape;1248;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9" name="Google Shape;1249;p285"/>
            <p:cNvGrpSpPr/>
            <p:nvPr/>
          </p:nvGrpSpPr>
          <p:grpSpPr>
            <a:xfrm>
              <a:off x="4363565" y="2219381"/>
              <a:ext cx="397892" cy="646462"/>
              <a:chOff x="1400864" y="1624076"/>
              <a:chExt cx="560368" cy="910439"/>
            </a:xfrm>
          </p:grpSpPr>
          <p:grpSp>
            <p:nvGrpSpPr>
              <p:cNvPr id="1250" name="Google Shape;1250;p285"/>
              <p:cNvGrpSpPr/>
              <p:nvPr/>
            </p:nvGrpSpPr>
            <p:grpSpPr>
              <a:xfrm>
                <a:off x="1400864" y="1624076"/>
                <a:ext cx="560368" cy="825149"/>
                <a:chOff x="1342876" y="1647676"/>
                <a:chExt cx="560368" cy="825149"/>
              </a:xfrm>
            </p:grpSpPr>
            <p:sp>
              <p:nvSpPr>
                <p:cNvPr id="1251" name="Google Shape;1251;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2" name="Google Shape;125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3" name="Google Shape;125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4" name="Google Shape;1254;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5" name="Google Shape;1255;p285"/>
            <p:cNvGrpSpPr/>
            <p:nvPr/>
          </p:nvGrpSpPr>
          <p:grpSpPr>
            <a:xfrm>
              <a:off x="6104589" y="2219381"/>
              <a:ext cx="397892" cy="646462"/>
              <a:chOff x="1400864" y="1624076"/>
              <a:chExt cx="560368" cy="910439"/>
            </a:xfrm>
          </p:grpSpPr>
          <p:grpSp>
            <p:nvGrpSpPr>
              <p:cNvPr id="1256" name="Google Shape;1256;p285"/>
              <p:cNvGrpSpPr/>
              <p:nvPr/>
            </p:nvGrpSpPr>
            <p:grpSpPr>
              <a:xfrm>
                <a:off x="1400864" y="1624076"/>
                <a:ext cx="560368" cy="825149"/>
                <a:chOff x="1342876" y="1647676"/>
                <a:chExt cx="560368" cy="825149"/>
              </a:xfrm>
            </p:grpSpPr>
            <p:sp>
              <p:nvSpPr>
                <p:cNvPr id="1257" name="Google Shape;1257;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8" name="Google Shape;125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9" name="Google Shape;125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0" name="Google Shape;1260;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61" name="Google Shape;1261;p285"/>
            <p:cNvGrpSpPr/>
            <p:nvPr/>
          </p:nvGrpSpPr>
          <p:grpSpPr>
            <a:xfrm>
              <a:off x="7845614" y="2219381"/>
              <a:ext cx="397892" cy="646462"/>
              <a:chOff x="1400864" y="1624076"/>
              <a:chExt cx="560368" cy="910439"/>
            </a:xfrm>
          </p:grpSpPr>
          <p:grpSp>
            <p:nvGrpSpPr>
              <p:cNvPr id="1262" name="Google Shape;1262;p285"/>
              <p:cNvGrpSpPr/>
              <p:nvPr/>
            </p:nvGrpSpPr>
            <p:grpSpPr>
              <a:xfrm>
                <a:off x="1400864" y="1624076"/>
                <a:ext cx="560368" cy="825149"/>
                <a:chOff x="1342876" y="1647676"/>
                <a:chExt cx="560368" cy="825149"/>
              </a:xfrm>
            </p:grpSpPr>
            <p:sp>
              <p:nvSpPr>
                <p:cNvPr id="1263" name="Google Shape;1263;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4" name="Google Shape;1264;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65" name="Google Shape;1265;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6" name="Google Shape;1266;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67" name="Google Shape;1267;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8" name="Google Shape;1268;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9" name="Google Shape;1269;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0" name="Google Shape;1270;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1" name="Google Shape;1271;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72"/>
        <p:cNvGrpSpPr/>
        <p:nvPr/>
      </p:nvGrpSpPr>
      <p:grpSpPr>
        <a:xfrm>
          <a:off x="0" y="0"/>
          <a:ext cx="0" cy="0"/>
          <a:chOff x="0" y="0"/>
          <a:chExt cx="0" cy="0"/>
        </a:xfrm>
      </p:grpSpPr>
      <p:pic>
        <p:nvPicPr>
          <p:cNvPr id="1273" name="Google Shape;1273;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74" name="Google Shape;1274;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5" name="Google Shape;1275;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76" name="Google Shape;1276;p286"/>
          <p:cNvGrpSpPr/>
          <p:nvPr/>
        </p:nvGrpSpPr>
        <p:grpSpPr>
          <a:xfrm>
            <a:off x="1761518" y="3131028"/>
            <a:ext cx="5620964" cy="646462"/>
            <a:chOff x="881517" y="3131028"/>
            <a:chExt cx="5620964" cy="646462"/>
          </a:xfrm>
        </p:grpSpPr>
        <p:grpSp>
          <p:nvGrpSpPr>
            <p:cNvPr id="1277" name="Google Shape;1277;p286"/>
            <p:cNvGrpSpPr/>
            <p:nvPr/>
          </p:nvGrpSpPr>
          <p:grpSpPr>
            <a:xfrm>
              <a:off x="881517" y="3131028"/>
              <a:ext cx="397892" cy="646462"/>
              <a:chOff x="1400864" y="1624076"/>
              <a:chExt cx="560368" cy="910439"/>
            </a:xfrm>
          </p:grpSpPr>
          <p:grpSp>
            <p:nvGrpSpPr>
              <p:cNvPr id="1278" name="Google Shape;1278;p286"/>
              <p:cNvGrpSpPr/>
              <p:nvPr/>
            </p:nvGrpSpPr>
            <p:grpSpPr>
              <a:xfrm>
                <a:off x="1400864" y="1624076"/>
                <a:ext cx="560368" cy="825149"/>
                <a:chOff x="1342876" y="1647676"/>
                <a:chExt cx="560368" cy="825149"/>
              </a:xfrm>
            </p:grpSpPr>
            <p:sp>
              <p:nvSpPr>
                <p:cNvPr id="1279" name="Google Shape;1279;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0" name="Google Shape;128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1" name="Google Shape;128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2" name="Google Shape;1282;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3" name="Google Shape;1283;p286"/>
            <p:cNvGrpSpPr/>
            <p:nvPr/>
          </p:nvGrpSpPr>
          <p:grpSpPr>
            <a:xfrm>
              <a:off x="2622541" y="3131028"/>
              <a:ext cx="397892" cy="646462"/>
              <a:chOff x="1400864" y="1624076"/>
              <a:chExt cx="560368" cy="910439"/>
            </a:xfrm>
          </p:grpSpPr>
          <p:grpSp>
            <p:nvGrpSpPr>
              <p:cNvPr id="1284" name="Google Shape;1284;p286"/>
              <p:cNvGrpSpPr/>
              <p:nvPr/>
            </p:nvGrpSpPr>
            <p:grpSpPr>
              <a:xfrm>
                <a:off x="1400864" y="1624076"/>
                <a:ext cx="560368" cy="825149"/>
                <a:chOff x="1342876" y="1647676"/>
                <a:chExt cx="560368" cy="825149"/>
              </a:xfrm>
            </p:grpSpPr>
            <p:sp>
              <p:nvSpPr>
                <p:cNvPr id="1285" name="Google Shape;1285;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6" name="Google Shape;128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7" name="Google Shape;128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8" name="Google Shape;1288;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9" name="Google Shape;1289;p286"/>
            <p:cNvGrpSpPr/>
            <p:nvPr/>
          </p:nvGrpSpPr>
          <p:grpSpPr>
            <a:xfrm>
              <a:off x="4363565" y="3131028"/>
              <a:ext cx="397892" cy="646462"/>
              <a:chOff x="1400864" y="1624076"/>
              <a:chExt cx="560368" cy="910439"/>
            </a:xfrm>
          </p:grpSpPr>
          <p:grpSp>
            <p:nvGrpSpPr>
              <p:cNvPr id="1290" name="Google Shape;1290;p286"/>
              <p:cNvGrpSpPr/>
              <p:nvPr/>
            </p:nvGrpSpPr>
            <p:grpSpPr>
              <a:xfrm>
                <a:off x="1400864" y="1624076"/>
                <a:ext cx="560368" cy="825149"/>
                <a:chOff x="1342876" y="1647676"/>
                <a:chExt cx="560368" cy="825149"/>
              </a:xfrm>
            </p:grpSpPr>
            <p:sp>
              <p:nvSpPr>
                <p:cNvPr id="1291" name="Google Shape;1291;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2" name="Google Shape;129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3" name="Google Shape;129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94" name="Google Shape;1294;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95" name="Google Shape;1295;p286"/>
            <p:cNvGrpSpPr/>
            <p:nvPr/>
          </p:nvGrpSpPr>
          <p:grpSpPr>
            <a:xfrm>
              <a:off x="6104589" y="3131028"/>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01" name="Google Shape;1301;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2" name="Google Shape;1302;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3" name="Google Shape;1303;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4" name="Google Shape;1304;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05" name="Google Shape;1305;p286"/>
          <p:cNvGrpSpPr/>
          <p:nvPr/>
        </p:nvGrpSpPr>
        <p:grpSpPr>
          <a:xfrm>
            <a:off x="881517" y="1424144"/>
            <a:ext cx="7361989" cy="646462"/>
            <a:chOff x="881517" y="2219381"/>
            <a:chExt cx="7361989" cy="646462"/>
          </a:xfrm>
        </p:grpSpPr>
        <p:grpSp>
          <p:nvGrpSpPr>
            <p:cNvPr id="1306" name="Google Shape;1306;p286"/>
            <p:cNvGrpSpPr/>
            <p:nvPr/>
          </p:nvGrpSpPr>
          <p:grpSpPr>
            <a:xfrm>
              <a:off x="881517" y="2219381"/>
              <a:ext cx="397892" cy="646462"/>
              <a:chOff x="1400864" y="1624076"/>
              <a:chExt cx="560368" cy="910439"/>
            </a:xfrm>
          </p:grpSpPr>
          <p:grpSp>
            <p:nvGrpSpPr>
              <p:cNvPr id="1307" name="Google Shape;1307;p286"/>
              <p:cNvGrpSpPr/>
              <p:nvPr/>
            </p:nvGrpSpPr>
            <p:grpSpPr>
              <a:xfrm>
                <a:off x="1400864" y="1624076"/>
                <a:ext cx="560368" cy="825149"/>
                <a:chOff x="1342876" y="1647676"/>
                <a:chExt cx="560368" cy="825149"/>
              </a:xfrm>
            </p:grpSpPr>
            <p:sp>
              <p:nvSpPr>
                <p:cNvPr id="1308" name="Google Shape;1308;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9" name="Google Shape;130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0" name="Google Shape;131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1" name="Google Shape;1311;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2" name="Google Shape;1312;p286"/>
            <p:cNvGrpSpPr/>
            <p:nvPr/>
          </p:nvGrpSpPr>
          <p:grpSpPr>
            <a:xfrm>
              <a:off x="2622541" y="2219381"/>
              <a:ext cx="397892" cy="646462"/>
              <a:chOff x="1400864" y="1624076"/>
              <a:chExt cx="560368" cy="910439"/>
            </a:xfrm>
          </p:grpSpPr>
          <p:grpSp>
            <p:nvGrpSpPr>
              <p:cNvPr id="1313" name="Google Shape;1313;p286"/>
              <p:cNvGrpSpPr/>
              <p:nvPr/>
            </p:nvGrpSpPr>
            <p:grpSpPr>
              <a:xfrm>
                <a:off x="1400864" y="1624076"/>
                <a:ext cx="560368" cy="825149"/>
                <a:chOff x="1342876" y="1647676"/>
                <a:chExt cx="560368" cy="825149"/>
              </a:xfrm>
            </p:grpSpPr>
            <p:sp>
              <p:nvSpPr>
                <p:cNvPr id="1314" name="Google Shape;1314;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5" name="Google Shape;131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6" name="Google Shape;131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7" name="Google Shape;1317;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8" name="Google Shape;1318;p286"/>
            <p:cNvGrpSpPr/>
            <p:nvPr/>
          </p:nvGrpSpPr>
          <p:grpSpPr>
            <a:xfrm>
              <a:off x="4363565" y="2219381"/>
              <a:ext cx="397892" cy="646462"/>
              <a:chOff x="1400864" y="1624076"/>
              <a:chExt cx="560368" cy="910439"/>
            </a:xfrm>
          </p:grpSpPr>
          <p:grpSp>
            <p:nvGrpSpPr>
              <p:cNvPr id="1319" name="Google Shape;1319;p286"/>
              <p:cNvGrpSpPr/>
              <p:nvPr/>
            </p:nvGrpSpPr>
            <p:grpSpPr>
              <a:xfrm>
                <a:off x="1400864" y="1624076"/>
                <a:ext cx="560368" cy="825149"/>
                <a:chOff x="1342876" y="1647676"/>
                <a:chExt cx="560368" cy="825149"/>
              </a:xfrm>
            </p:grpSpPr>
            <p:sp>
              <p:nvSpPr>
                <p:cNvPr id="1320" name="Google Shape;1320;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1" name="Google Shape;132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2" name="Google Shape;132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3" name="Google Shape;1323;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24" name="Google Shape;1324;p286"/>
            <p:cNvGrpSpPr/>
            <p:nvPr/>
          </p:nvGrpSpPr>
          <p:grpSpPr>
            <a:xfrm>
              <a:off x="6104589" y="2219381"/>
              <a:ext cx="397892" cy="646462"/>
              <a:chOff x="1400864" y="1624076"/>
              <a:chExt cx="560368" cy="910439"/>
            </a:xfrm>
          </p:grpSpPr>
          <p:grpSp>
            <p:nvGrpSpPr>
              <p:cNvPr id="1325" name="Google Shape;1325;p286"/>
              <p:cNvGrpSpPr/>
              <p:nvPr/>
            </p:nvGrpSpPr>
            <p:grpSpPr>
              <a:xfrm>
                <a:off x="1400864" y="1624076"/>
                <a:ext cx="560368" cy="825149"/>
                <a:chOff x="1342876" y="1647676"/>
                <a:chExt cx="560368" cy="825149"/>
              </a:xfrm>
            </p:grpSpPr>
            <p:sp>
              <p:nvSpPr>
                <p:cNvPr id="1326" name="Google Shape;1326;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7" name="Google Shape;132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8" name="Google Shape;132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9" name="Google Shape;1329;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30" name="Google Shape;1330;p286"/>
            <p:cNvGrpSpPr/>
            <p:nvPr/>
          </p:nvGrpSpPr>
          <p:grpSpPr>
            <a:xfrm>
              <a:off x="7845614" y="2219381"/>
              <a:ext cx="397892" cy="646462"/>
              <a:chOff x="1400864" y="1624076"/>
              <a:chExt cx="560368" cy="910439"/>
            </a:xfrm>
          </p:grpSpPr>
          <p:grpSp>
            <p:nvGrpSpPr>
              <p:cNvPr id="1331" name="Google Shape;1331;p286"/>
              <p:cNvGrpSpPr/>
              <p:nvPr/>
            </p:nvGrpSpPr>
            <p:grpSpPr>
              <a:xfrm>
                <a:off x="1400864" y="1624076"/>
                <a:ext cx="560368" cy="825149"/>
                <a:chOff x="1342876" y="1647676"/>
                <a:chExt cx="560368" cy="825149"/>
              </a:xfrm>
            </p:grpSpPr>
            <p:sp>
              <p:nvSpPr>
                <p:cNvPr id="1332" name="Google Shape;1332;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3" name="Google Shape;1333;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4" name="Google Shape;1334;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35" name="Google Shape;1335;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36" name="Google Shape;1336;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7" name="Google Shape;1337;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8" name="Google Shape;1338;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9" name="Google Shape;1339;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0" name="Google Shape;1340;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41"/>
        <p:cNvGrpSpPr/>
        <p:nvPr/>
      </p:nvGrpSpPr>
      <p:grpSpPr>
        <a:xfrm>
          <a:off x="0" y="0"/>
          <a:ext cx="0" cy="0"/>
          <a:chOff x="0" y="0"/>
          <a:chExt cx="0" cy="0"/>
        </a:xfrm>
      </p:grpSpPr>
      <p:pic>
        <p:nvPicPr>
          <p:cNvPr id="1342" name="Google Shape;1342;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43" name="Google Shape;1343;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4" name="Google Shape;1344;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45" name="Google Shape;1345;p287"/>
          <p:cNvGrpSpPr/>
          <p:nvPr/>
        </p:nvGrpSpPr>
        <p:grpSpPr>
          <a:xfrm>
            <a:off x="881517" y="3131028"/>
            <a:ext cx="7361989" cy="646462"/>
            <a:chOff x="881517" y="2219381"/>
            <a:chExt cx="7361989" cy="646462"/>
          </a:xfrm>
        </p:grpSpPr>
        <p:grpSp>
          <p:nvGrpSpPr>
            <p:cNvPr id="1346" name="Google Shape;1346;p287"/>
            <p:cNvGrpSpPr/>
            <p:nvPr/>
          </p:nvGrpSpPr>
          <p:grpSpPr>
            <a:xfrm>
              <a:off x="881517" y="2219381"/>
              <a:ext cx="397892" cy="646462"/>
              <a:chOff x="1400864" y="1624076"/>
              <a:chExt cx="560368" cy="910439"/>
            </a:xfrm>
          </p:grpSpPr>
          <p:grpSp>
            <p:nvGrpSpPr>
              <p:cNvPr id="1347" name="Google Shape;1347;p287"/>
              <p:cNvGrpSpPr/>
              <p:nvPr/>
            </p:nvGrpSpPr>
            <p:grpSpPr>
              <a:xfrm>
                <a:off x="1400864" y="1624076"/>
                <a:ext cx="560368" cy="825149"/>
                <a:chOff x="1342876" y="1647676"/>
                <a:chExt cx="560368" cy="825149"/>
              </a:xfrm>
            </p:grpSpPr>
            <p:sp>
              <p:nvSpPr>
                <p:cNvPr id="1348" name="Google Shape;1348;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9" name="Google Shape;134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0" name="Google Shape;135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1" name="Google Shape;1351;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2" name="Google Shape;1352;p287"/>
            <p:cNvGrpSpPr/>
            <p:nvPr/>
          </p:nvGrpSpPr>
          <p:grpSpPr>
            <a:xfrm>
              <a:off x="2622541" y="2219381"/>
              <a:ext cx="397892" cy="646462"/>
              <a:chOff x="1400864" y="1624076"/>
              <a:chExt cx="560368" cy="910439"/>
            </a:xfrm>
          </p:grpSpPr>
          <p:grpSp>
            <p:nvGrpSpPr>
              <p:cNvPr id="1353" name="Google Shape;1353;p287"/>
              <p:cNvGrpSpPr/>
              <p:nvPr/>
            </p:nvGrpSpPr>
            <p:grpSpPr>
              <a:xfrm>
                <a:off x="1400864" y="1624076"/>
                <a:ext cx="560368" cy="825149"/>
                <a:chOff x="1342876" y="1647676"/>
                <a:chExt cx="560368" cy="825149"/>
              </a:xfrm>
            </p:grpSpPr>
            <p:sp>
              <p:nvSpPr>
                <p:cNvPr id="1354" name="Google Shape;135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5" name="Google Shape;135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6" name="Google Shape;135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7" name="Google Shape;135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8" name="Google Shape;1358;p287"/>
            <p:cNvGrpSpPr/>
            <p:nvPr/>
          </p:nvGrpSpPr>
          <p:grpSpPr>
            <a:xfrm>
              <a:off x="4363565" y="2219381"/>
              <a:ext cx="397892" cy="646462"/>
              <a:chOff x="1400864" y="1624076"/>
              <a:chExt cx="560368" cy="910439"/>
            </a:xfrm>
          </p:grpSpPr>
          <p:grpSp>
            <p:nvGrpSpPr>
              <p:cNvPr id="1359" name="Google Shape;1359;p287"/>
              <p:cNvGrpSpPr/>
              <p:nvPr/>
            </p:nvGrpSpPr>
            <p:grpSpPr>
              <a:xfrm>
                <a:off x="1400864" y="1624076"/>
                <a:ext cx="560368" cy="825149"/>
                <a:chOff x="1342876" y="1647676"/>
                <a:chExt cx="560368" cy="825149"/>
              </a:xfrm>
            </p:grpSpPr>
            <p:sp>
              <p:nvSpPr>
                <p:cNvPr id="1360" name="Google Shape;136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1" name="Google Shape;136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2" name="Google Shape;136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3" name="Google Shape;136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64" name="Google Shape;1364;p287"/>
            <p:cNvGrpSpPr/>
            <p:nvPr/>
          </p:nvGrpSpPr>
          <p:grpSpPr>
            <a:xfrm>
              <a:off x="6104589" y="2219381"/>
              <a:ext cx="397892" cy="646462"/>
              <a:chOff x="1400864" y="1624076"/>
              <a:chExt cx="560368" cy="910439"/>
            </a:xfrm>
          </p:grpSpPr>
          <p:grpSp>
            <p:nvGrpSpPr>
              <p:cNvPr id="1365" name="Google Shape;1365;p287"/>
              <p:cNvGrpSpPr/>
              <p:nvPr/>
            </p:nvGrpSpPr>
            <p:grpSpPr>
              <a:xfrm>
                <a:off x="1400864" y="1624076"/>
                <a:ext cx="560368" cy="825149"/>
                <a:chOff x="1342876" y="1647676"/>
                <a:chExt cx="560368" cy="825149"/>
              </a:xfrm>
            </p:grpSpPr>
            <p:sp>
              <p:nvSpPr>
                <p:cNvPr id="1366" name="Google Shape;136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7" name="Google Shape;136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8" name="Google Shape;136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9" name="Google Shape;136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0" name="Google Shape;1370;p287"/>
            <p:cNvGrpSpPr/>
            <p:nvPr/>
          </p:nvGrpSpPr>
          <p:grpSpPr>
            <a:xfrm>
              <a:off x="7845614" y="2219381"/>
              <a:ext cx="397892" cy="646462"/>
              <a:chOff x="1400864" y="1624076"/>
              <a:chExt cx="560368" cy="910439"/>
            </a:xfrm>
          </p:grpSpPr>
          <p:grpSp>
            <p:nvGrpSpPr>
              <p:cNvPr id="1371" name="Google Shape;1371;p287"/>
              <p:cNvGrpSpPr/>
              <p:nvPr/>
            </p:nvGrpSpPr>
            <p:grpSpPr>
              <a:xfrm>
                <a:off x="1400864" y="1624076"/>
                <a:ext cx="560368" cy="825149"/>
                <a:chOff x="1342876" y="1647676"/>
                <a:chExt cx="560368" cy="825149"/>
              </a:xfrm>
            </p:grpSpPr>
            <p:sp>
              <p:nvSpPr>
                <p:cNvPr id="1372" name="Google Shape;137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3" name="Google Shape;137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4" name="Google Shape;137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5" name="Google Shape;137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76" name="Google Shape;1376;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7" name="Google Shape;1377;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8" name="Google Shape;1378;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9" name="Google Shape;1379;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80" name="Google Shape;1380;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81" name="Google Shape;1381;p287"/>
          <p:cNvGrpSpPr/>
          <p:nvPr/>
        </p:nvGrpSpPr>
        <p:grpSpPr>
          <a:xfrm>
            <a:off x="881517" y="1424144"/>
            <a:ext cx="7361989" cy="646462"/>
            <a:chOff x="881517" y="2219381"/>
            <a:chExt cx="7361989" cy="646462"/>
          </a:xfrm>
        </p:grpSpPr>
        <p:grpSp>
          <p:nvGrpSpPr>
            <p:cNvPr id="1382" name="Google Shape;1382;p287"/>
            <p:cNvGrpSpPr/>
            <p:nvPr/>
          </p:nvGrpSpPr>
          <p:grpSpPr>
            <a:xfrm>
              <a:off x="881517" y="2219381"/>
              <a:ext cx="397892" cy="646462"/>
              <a:chOff x="1400864" y="1624076"/>
              <a:chExt cx="560368" cy="910439"/>
            </a:xfrm>
          </p:grpSpPr>
          <p:grpSp>
            <p:nvGrpSpPr>
              <p:cNvPr id="1383" name="Google Shape;1383;p287"/>
              <p:cNvGrpSpPr/>
              <p:nvPr/>
            </p:nvGrpSpPr>
            <p:grpSpPr>
              <a:xfrm>
                <a:off x="1400864" y="1624076"/>
                <a:ext cx="560368" cy="825149"/>
                <a:chOff x="1342876" y="1647676"/>
                <a:chExt cx="560368" cy="825149"/>
              </a:xfrm>
            </p:grpSpPr>
            <p:sp>
              <p:nvSpPr>
                <p:cNvPr id="1384" name="Google Shape;138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5" name="Google Shape;138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6" name="Google Shape;138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7" name="Google Shape;138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8" name="Google Shape;1388;p287"/>
            <p:cNvGrpSpPr/>
            <p:nvPr/>
          </p:nvGrpSpPr>
          <p:grpSpPr>
            <a:xfrm>
              <a:off x="2622541" y="2219381"/>
              <a:ext cx="397892" cy="646462"/>
              <a:chOff x="1400864" y="1624076"/>
              <a:chExt cx="560368" cy="910439"/>
            </a:xfrm>
          </p:grpSpPr>
          <p:grpSp>
            <p:nvGrpSpPr>
              <p:cNvPr id="1389" name="Google Shape;1389;p287"/>
              <p:cNvGrpSpPr/>
              <p:nvPr/>
            </p:nvGrpSpPr>
            <p:grpSpPr>
              <a:xfrm>
                <a:off x="1400864" y="1624076"/>
                <a:ext cx="560368" cy="825149"/>
                <a:chOff x="1342876" y="1647676"/>
                <a:chExt cx="560368" cy="825149"/>
              </a:xfrm>
            </p:grpSpPr>
            <p:sp>
              <p:nvSpPr>
                <p:cNvPr id="1390" name="Google Shape;139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1" name="Google Shape;139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2" name="Google Shape;139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3" name="Google Shape;139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4" name="Google Shape;1394;p287"/>
            <p:cNvGrpSpPr/>
            <p:nvPr/>
          </p:nvGrpSpPr>
          <p:grpSpPr>
            <a:xfrm>
              <a:off x="4363565" y="2219381"/>
              <a:ext cx="397892" cy="646462"/>
              <a:chOff x="1400864" y="1624076"/>
              <a:chExt cx="560368" cy="910439"/>
            </a:xfrm>
          </p:grpSpPr>
          <p:grpSp>
            <p:nvGrpSpPr>
              <p:cNvPr id="1395" name="Google Shape;1395;p287"/>
              <p:cNvGrpSpPr/>
              <p:nvPr/>
            </p:nvGrpSpPr>
            <p:grpSpPr>
              <a:xfrm>
                <a:off x="1400864" y="1624076"/>
                <a:ext cx="560368" cy="825149"/>
                <a:chOff x="1342876" y="1647676"/>
                <a:chExt cx="560368" cy="825149"/>
              </a:xfrm>
            </p:grpSpPr>
            <p:sp>
              <p:nvSpPr>
                <p:cNvPr id="1396" name="Google Shape;139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7" name="Google Shape;139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8" name="Google Shape;139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9" name="Google Shape;139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0" name="Google Shape;1400;p287"/>
            <p:cNvGrpSpPr/>
            <p:nvPr/>
          </p:nvGrpSpPr>
          <p:grpSpPr>
            <a:xfrm>
              <a:off x="6104589" y="2219381"/>
              <a:ext cx="397892" cy="646462"/>
              <a:chOff x="1400864" y="1624076"/>
              <a:chExt cx="560368" cy="910439"/>
            </a:xfrm>
          </p:grpSpPr>
          <p:grpSp>
            <p:nvGrpSpPr>
              <p:cNvPr id="1401" name="Google Shape;1401;p287"/>
              <p:cNvGrpSpPr/>
              <p:nvPr/>
            </p:nvGrpSpPr>
            <p:grpSpPr>
              <a:xfrm>
                <a:off x="1400864" y="1624076"/>
                <a:ext cx="560368" cy="825149"/>
                <a:chOff x="1342876" y="1647676"/>
                <a:chExt cx="560368" cy="825149"/>
              </a:xfrm>
            </p:grpSpPr>
            <p:sp>
              <p:nvSpPr>
                <p:cNvPr id="1402" name="Google Shape;140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3" name="Google Shape;140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04" name="Google Shape;140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5" name="Google Shape;140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6" name="Google Shape;1406;p287"/>
            <p:cNvGrpSpPr/>
            <p:nvPr/>
          </p:nvGrpSpPr>
          <p:grpSpPr>
            <a:xfrm>
              <a:off x="7845614" y="2219381"/>
              <a:ext cx="397892" cy="646462"/>
              <a:chOff x="1400864" y="1624076"/>
              <a:chExt cx="560368" cy="910439"/>
            </a:xfrm>
          </p:grpSpPr>
          <p:grpSp>
            <p:nvGrpSpPr>
              <p:cNvPr id="1407" name="Google Shape;1407;p287"/>
              <p:cNvGrpSpPr/>
              <p:nvPr/>
            </p:nvGrpSpPr>
            <p:grpSpPr>
              <a:xfrm>
                <a:off x="1400864" y="1624076"/>
                <a:ext cx="560368" cy="825149"/>
                <a:chOff x="1342876" y="1647676"/>
                <a:chExt cx="560368" cy="825149"/>
              </a:xfrm>
            </p:grpSpPr>
            <p:sp>
              <p:nvSpPr>
                <p:cNvPr id="1408" name="Google Shape;1408;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9" name="Google Shape;140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10" name="Google Shape;141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11" name="Google Shape;1411;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12" name="Google Shape;1412;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3" name="Google Shape;1413;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4" name="Google Shape;1414;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5" name="Google Shape;1415;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6" name="Google Shape;1416;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17"/>
        <p:cNvGrpSpPr/>
        <p:nvPr/>
      </p:nvGrpSpPr>
      <p:grpSpPr>
        <a:xfrm>
          <a:off x="0" y="0"/>
          <a:ext cx="0" cy="0"/>
          <a:chOff x="0" y="0"/>
          <a:chExt cx="0" cy="0"/>
        </a:xfrm>
      </p:grpSpPr>
      <p:pic>
        <p:nvPicPr>
          <p:cNvPr id="1418" name="Google Shape;1418;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19" name="Google Shape;1419;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20" name="Google Shape;1420;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21" name="Google Shape;1421;p288"/>
          <p:cNvGrpSpPr/>
          <p:nvPr/>
        </p:nvGrpSpPr>
        <p:grpSpPr>
          <a:xfrm>
            <a:off x="2805107" y="1224889"/>
            <a:ext cx="3533786" cy="3185052"/>
            <a:chOff x="2801099" y="1114361"/>
            <a:chExt cx="3533786" cy="3185052"/>
          </a:xfrm>
        </p:grpSpPr>
        <p:grpSp>
          <p:nvGrpSpPr>
            <p:cNvPr id="1422" name="Google Shape;1422;p288"/>
            <p:cNvGrpSpPr/>
            <p:nvPr/>
          </p:nvGrpSpPr>
          <p:grpSpPr>
            <a:xfrm>
              <a:off x="2801099" y="1228944"/>
              <a:ext cx="3533786" cy="2955886"/>
              <a:chOff x="2801099" y="1066147"/>
              <a:chExt cx="3533786" cy="2955886"/>
            </a:xfrm>
          </p:grpSpPr>
          <p:grpSp>
            <p:nvGrpSpPr>
              <p:cNvPr id="1423" name="Google Shape;1423;p288"/>
              <p:cNvGrpSpPr/>
              <p:nvPr/>
            </p:nvGrpSpPr>
            <p:grpSpPr>
              <a:xfrm>
                <a:off x="6252959" y="1066147"/>
                <a:ext cx="81926" cy="2955886"/>
                <a:chOff x="6252959" y="1066147"/>
                <a:chExt cx="81926" cy="2955886"/>
              </a:xfrm>
            </p:grpSpPr>
            <p:sp>
              <p:nvSpPr>
                <p:cNvPr id="1424" name="Google Shape;1424;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5" name="Google Shape;1425;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6" name="Google Shape;1426;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7" name="Google Shape;1427;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8" name="Google Shape;1428;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29" name="Google Shape;1429;p288"/>
              <p:cNvGrpSpPr/>
              <p:nvPr/>
            </p:nvGrpSpPr>
            <p:grpSpPr>
              <a:xfrm>
                <a:off x="2801099" y="1066147"/>
                <a:ext cx="81926" cy="2955886"/>
                <a:chOff x="2801099" y="1066147"/>
                <a:chExt cx="81926" cy="2955886"/>
              </a:xfrm>
            </p:grpSpPr>
            <p:sp>
              <p:nvSpPr>
                <p:cNvPr id="1430" name="Google Shape;1430;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1" name="Google Shape;1431;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2" name="Google Shape;1432;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3" name="Google Shape;1433;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4" name="Google Shape;1434;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35" name="Google Shape;1435;p288"/>
            <p:cNvGrpSpPr/>
            <p:nvPr/>
          </p:nvGrpSpPr>
          <p:grpSpPr>
            <a:xfrm>
              <a:off x="2975830" y="1114361"/>
              <a:ext cx="3184323" cy="3185052"/>
              <a:chOff x="2908735" y="1068601"/>
              <a:chExt cx="3326530" cy="3327292"/>
            </a:xfrm>
          </p:grpSpPr>
          <p:sp>
            <p:nvSpPr>
              <p:cNvPr id="1436" name="Google Shape;1436;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7" name="Google Shape;1457;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4509"/>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8" name="Google Shape;1458;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9" name="Google Shape;1459;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0" name="Google Shape;1460;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1" name="Google Shape;1461;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2" name="Google Shape;1462;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3" name="Google Shape;1463;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4" name="Google Shape;1464;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5" name="Google Shape;1465;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6" name="Google Shape;1466;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7" name="Google Shape;1467;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68" name="Google Shape;1468;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9" name="Google Shape;1469;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1" name="Google Shape;1471;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2" name="Google Shape;1472;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3" name="Google Shape;1473;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4" name="Google Shape;1474;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5" name="Google Shape;1475;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6" name="Google Shape;1476;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7" name="Google Shape;1477;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78"/>
        <p:cNvGrpSpPr/>
        <p:nvPr/>
      </p:nvGrpSpPr>
      <p:grpSpPr>
        <a:xfrm>
          <a:off x="0" y="0"/>
          <a:ext cx="0" cy="0"/>
          <a:chOff x="0" y="0"/>
          <a:chExt cx="0" cy="0"/>
        </a:xfrm>
      </p:grpSpPr>
      <p:pic>
        <p:nvPicPr>
          <p:cNvPr id="1479" name="Google Shape;1479;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80" name="Google Shape;1480;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81" name="Google Shape;1481;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82"/>
        <p:cNvGrpSpPr/>
        <p:nvPr/>
      </p:nvGrpSpPr>
      <p:grpSpPr>
        <a:xfrm>
          <a:off x="0" y="0"/>
          <a:ext cx="0" cy="0"/>
          <a:chOff x="0" y="0"/>
          <a:chExt cx="0" cy="0"/>
        </a:xfrm>
      </p:grpSpPr>
      <p:sp>
        <p:nvSpPr>
          <p:cNvPr id="1483" name="Google Shape;1483;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84" name="Google Shape;1484;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5" name="Google Shape;1485;p290"/>
          <p:cNvGrpSpPr/>
          <p:nvPr/>
        </p:nvGrpSpPr>
        <p:grpSpPr>
          <a:xfrm>
            <a:off x="2263140" y="1653932"/>
            <a:ext cx="4747260" cy="830997"/>
            <a:chOff x="2263140" y="1779657"/>
            <a:chExt cx="4747260" cy="830997"/>
          </a:xfrm>
        </p:grpSpPr>
        <p:cxnSp>
          <p:nvCxnSpPr>
            <p:cNvPr id="1486" name="Google Shape;1486;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87" name="Google Shape;1487;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88" name="Google Shape;1488;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89"/>
        <p:cNvGrpSpPr/>
        <p:nvPr/>
      </p:nvGrpSpPr>
      <p:grpSpPr>
        <a:xfrm>
          <a:off x="0" y="0"/>
          <a:ext cx="0" cy="0"/>
          <a:chOff x="0" y="0"/>
          <a:chExt cx="0" cy="0"/>
        </a:xfrm>
      </p:grpSpPr>
      <p:sp>
        <p:nvSpPr>
          <p:cNvPr id="1490" name="Google Shape;1490;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91" name="Google Shape;1491;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2" name="Google Shape;1492;p291"/>
          <p:cNvGrpSpPr/>
          <p:nvPr/>
        </p:nvGrpSpPr>
        <p:grpSpPr>
          <a:xfrm>
            <a:off x="2263140" y="1653932"/>
            <a:ext cx="4747260" cy="830997"/>
            <a:chOff x="2263140" y="1779657"/>
            <a:chExt cx="4747260" cy="830997"/>
          </a:xfrm>
        </p:grpSpPr>
        <p:cxnSp>
          <p:nvCxnSpPr>
            <p:cNvPr id="1493" name="Google Shape;1493;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94" name="Google Shape;1494;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95" name="Google Shape;1495;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75"/>
        <p:cNvGrpSpPr/>
        <p:nvPr/>
      </p:nvGrpSpPr>
      <p:grpSpPr>
        <a:xfrm>
          <a:off x="0" y="0"/>
          <a:ext cx="0" cy="0"/>
          <a:chOff x="0" y="0"/>
          <a:chExt cx="0" cy="0"/>
        </a:xfrm>
      </p:grpSpPr>
      <p:pic>
        <p:nvPicPr>
          <p:cNvPr id="76" name="Google Shape;76;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77" name="Google Shape;77;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78" name="Google Shape;78;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9" name="Google Shape;79;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0" name="Google Shape;80;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 name="Google Shape;81;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96"/>
        <p:cNvGrpSpPr/>
        <p:nvPr/>
      </p:nvGrpSpPr>
      <p:grpSpPr>
        <a:xfrm>
          <a:off x="0" y="0"/>
          <a:ext cx="0" cy="0"/>
          <a:chOff x="0" y="0"/>
          <a:chExt cx="0" cy="0"/>
        </a:xfrm>
      </p:grpSpPr>
      <p:sp>
        <p:nvSpPr>
          <p:cNvPr id="1497" name="Google Shape;1497;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98" name="Google Shape;1498;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9" name="Google Shape;1499;p292"/>
          <p:cNvGrpSpPr/>
          <p:nvPr/>
        </p:nvGrpSpPr>
        <p:grpSpPr>
          <a:xfrm>
            <a:off x="2263140" y="1653932"/>
            <a:ext cx="4747260" cy="830997"/>
            <a:chOff x="2263140" y="1779657"/>
            <a:chExt cx="4747260" cy="830997"/>
          </a:xfrm>
        </p:grpSpPr>
        <p:cxnSp>
          <p:nvCxnSpPr>
            <p:cNvPr id="1500" name="Google Shape;1500;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501" name="Google Shape;1501;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502" name="Google Shape;1502;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503"/>
        <p:cNvGrpSpPr/>
        <p:nvPr/>
      </p:nvGrpSpPr>
      <p:grpSpPr>
        <a:xfrm>
          <a:off x="0" y="0"/>
          <a:ext cx="0" cy="0"/>
          <a:chOff x="0" y="0"/>
          <a:chExt cx="0" cy="0"/>
        </a:xfrm>
      </p:grpSpPr>
      <p:sp>
        <p:nvSpPr>
          <p:cNvPr id="1504" name="Google Shape;1504;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05" name="Google Shape;1505;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06" name="Google Shape;1506;p293"/>
          <p:cNvGrpSpPr/>
          <p:nvPr/>
        </p:nvGrpSpPr>
        <p:grpSpPr>
          <a:xfrm>
            <a:off x="1403060" y="1183590"/>
            <a:ext cx="6337881" cy="1569620"/>
            <a:chOff x="1492092" y="1002130"/>
            <a:chExt cx="6337881" cy="1569620"/>
          </a:xfrm>
        </p:grpSpPr>
        <p:cxnSp>
          <p:nvCxnSpPr>
            <p:cNvPr id="1507" name="Google Shape;1507;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508" name="Google Shape;1508;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509" name="Google Shape;1509;p293"/>
          <p:cNvGrpSpPr/>
          <p:nvPr/>
        </p:nvGrpSpPr>
        <p:grpSpPr>
          <a:xfrm>
            <a:off x="1492092" y="3662045"/>
            <a:ext cx="6159817" cy="71120"/>
            <a:chOff x="2145983" y="2931954"/>
            <a:chExt cx="6159817" cy="71120"/>
          </a:xfrm>
        </p:grpSpPr>
        <p:sp>
          <p:nvSpPr>
            <p:cNvPr id="1510" name="Google Shape;1510;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12" name="Google Shape;1512;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13"/>
        <p:cNvGrpSpPr/>
        <p:nvPr/>
      </p:nvGrpSpPr>
      <p:grpSpPr>
        <a:xfrm>
          <a:off x="0" y="0"/>
          <a:ext cx="0" cy="0"/>
          <a:chOff x="0" y="0"/>
          <a:chExt cx="0" cy="0"/>
        </a:xfrm>
      </p:grpSpPr>
      <p:grpSp>
        <p:nvGrpSpPr>
          <p:cNvPr id="1514" name="Google Shape;1514;p294"/>
          <p:cNvGrpSpPr/>
          <p:nvPr/>
        </p:nvGrpSpPr>
        <p:grpSpPr>
          <a:xfrm>
            <a:off x="444" y="0"/>
            <a:ext cx="9143556" cy="5143500"/>
            <a:chOff x="444" y="317809"/>
            <a:chExt cx="9143556" cy="5143500"/>
          </a:xfrm>
        </p:grpSpPr>
        <p:pic>
          <p:nvPicPr>
            <p:cNvPr id="1515" name="Google Shape;1515;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4"/>
          <p:cNvGrpSpPr/>
          <p:nvPr/>
        </p:nvGrpSpPr>
        <p:grpSpPr>
          <a:xfrm>
            <a:off x="904073" y="1547578"/>
            <a:ext cx="7494347" cy="2133815"/>
            <a:chOff x="822793" y="1506938"/>
            <a:chExt cx="7494347" cy="2133815"/>
          </a:xfrm>
        </p:grpSpPr>
        <p:sp>
          <p:nvSpPr>
            <p:cNvPr id="1519" name="Google Shape;1519;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4"/>
            <p:cNvGrpSpPr/>
            <p:nvPr/>
          </p:nvGrpSpPr>
          <p:grpSpPr>
            <a:xfrm>
              <a:off x="822793" y="1506938"/>
              <a:ext cx="7391734" cy="1999241"/>
              <a:chOff x="1565910" y="1469735"/>
              <a:chExt cx="6079542" cy="2048377"/>
            </a:xfrm>
          </p:grpSpPr>
          <p:sp>
            <p:nvSpPr>
              <p:cNvPr id="1521" name="Google Shape;1521;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24"/>
        <p:cNvGrpSpPr/>
        <p:nvPr/>
      </p:nvGrpSpPr>
      <p:grpSpPr>
        <a:xfrm>
          <a:off x="0" y="0"/>
          <a:ext cx="0" cy="0"/>
          <a:chOff x="0" y="0"/>
          <a:chExt cx="0" cy="0"/>
        </a:xfrm>
      </p:grpSpPr>
      <p:grpSp>
        <p:nvGrpSpPr>
          <p:cNvPr id="1525" name="Google Shape;1525;p295"/>
          <p:cNvGrpSpPr/>
          <p:nvPr/>
        </p:nvGrpSpPr>
        <p:grpSpPr>
          <a:xfrm>
            <a:off x="444" y="0"/>
            <a:ext cx="9143556" cy="5143500"/>
            <a:chOff x="444" y="317809"/>
            <a:chExt cx="9143556" cy="5143500"/>
          </a:xfrm>
        </p:grpSpPr>
        <p:pic>
          <p:nvPicPr>
            <p:cNvPr id="1526" name="Google Shape;1526;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5"/>
          <p:cNvGrpSpPr/>
          <p:nvPr/>
        </p:nvGrpSpPr>
        <p:grpSpPr>
          <a:xfrm>
            <a:off x="904073" y="1547578"/>
            <a:ext cx="7494347" cy="2133815"/>
            <a:chOff x="822793" y="1506938"/>
            <a:chExt cx="7494347" cy="2133815"/>
          </a:xfrm>
        </p:grpSpPr>
        <p:sp>
          <p:nvSpPr>
            <p:cNvPr id="1530" name="Google Shape;1530;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5"/>
            <p:cNvGrpSpPr/>
            <p:nvPr/>
          </p:nvGrpSpPr>
          <p:grpSpPr>
            <a:xfrm>
              <a:off x="822793" y="1506938"/>
              <a:ext cx="7391734" cy="1999241"/>
              <a:chOff x="1565910" y="1469735"/>
              <a:chExt cx="6079542" cy="2048377"/>
            </a:xfrm>
          </p:grpSpPr>
          <p:sp>
            <p:nvSpPr>
              <p:cNvPr id="1532" name="Google Shape;1532;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35"/>
        <p:cNvGrpSpPr/>
        <p:nvPr/>
      </p:nvGrpSpPr>
      <p:grpSpPr>
        <a:xfrm>
          <a:off x="0" y="0"/>
          <a:ext cx="0" cy="0"/>
          <a:chOff x="0" y="0"/>
          <a:chExt cx="0" cy="0"/>
        </a:xfrm>
      </p:grpSpPr>
      <p:grpSp>
        <p:nvGrpSpPr>
          <p:cNvPr id="1536" name="Google Shape;1536;p296"/>
          <p:cNvGrpSpPr/>
          <p:nvPr/>
        </p:nvGrpSpPr>
        <p:grpSpPr>
          <a:xfrm>
            <a:off x="444" y="0"/>
            <a:ext cx="9143556" cy="5143500"/>
            <a:chOff x="444" y="317809"/>
            <a:chExt cx="9143556" cy="5143500"/>
          </a:xfrm>
        </p:grpSpPr>
        <p:pic>
          <p:nvPicPr>
            <p:cNvPr id="1537" name="Google Shape;1537;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40" name="Google Shape;1540;p296"/>
          <p:cNvGrpSpPr/>
          <p:nvPr/>
        </p:nvGrpSpPr>
        <p:grpSpPr>
          <a:xfrm>
            <a:off x="904073" y="1547578"/>
            <a:ext cx="7494347" cy="2133815"/>
            <a:chOff x="822793" y="1506938"/>
            <a:chExt cx="7494347" cy="2133815"/>
          </a:xfrm>
        </p:grpSpPr>
        <p:sp>
          <p:nvSpPr>
            <p:cNvPr id="1541" name="Google Shape;1541;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2" name="Google Shape;1542;p296"/>
            <p:cNvGrpSpPr/>
            <p:nvPr/>
          </p:nvGrpSpPr>
          <p:grpSpPr>
            <a:xfrm>
              <a:off x="822793" y="1506938"/>
              <a:ext cx="7391734" cy="1999241"/>
              <a:chOff x="1565910" y="1469735"/>
              <a:chExt cx="6079542" cy="2048377"/>
            </a:xfrm>
          </p:grpSpPr>
          <p:sp>
            <p:nvSpPr>
              <p:cNvPr id="1543" name="Google Shape;1543;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4" name="Google Shape;1544;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45" name="Google Shape;1545;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46"/>
        <p:cNvGrpSpPr/>
        <p:nvPr/>
      </p:nvGrpSpPr>
      <p:grpSpPr>
        <a:xfrm>
          <a:off x="0" y="0"/>
          <a:ext cx="0" cy="0"/>
          <a:chOff x="0" y="0"/>
          <a:chExt cx="0" cy="0"/>
        </a:xfrm>
      </p:grpSpPr>
      <p:grpSp>
        <p:nvGrpSpPr>
          <p:cNvPr id="1547" name="Google Shape;1547;p297"/>
          <p:cNvGrpSpPr/>
          <p:nvPr/>
        </p:nvGrpSpPr>
        <p:grpSpPr>
          <a:xfrm>
            <a:off x="444" y="0"/>
            <a:ext cx="9143556" cy="5143500"/>
            <a:chOff x="444" y="317809"/>
            <a:chExt cx="9143556" cy="5143500"/>
          </a:xfrm>
        </p:grpSpPr>
        <p:pic>
          <p:nvPicPr>
            <p:cNvPr id="1548" name="Google Shape;1548;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49" name="Google Shape;1549;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0" name="Google Shape;1550;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1" name="Google Shape;1551;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3" name="Google Shape;1553;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54" name="Google Shape;1554;p297"/>
          <p:cNvGrpSpPr/>
          <p:nvPr/>
        </p:nvGrpSpPr>
        <p:grpSpPr>
          <a:xfrm>
            <a:off x="1985011" y="1602036"/>
            <a:ext cx="502919" cy="45719"/>
            <a:chOff x="1985011" y="1602036"/>
            <a:chExt cx="502919" cy="45719"/>
          </a:xfrm>
        </p:grpSpPr>
        <p:sp>
          <p:nvSpPr>
            <p:cNvPr id="1555" name="Google Shape;1555;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6" name="Google Shape;1556;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7" name="Google Shape;1557;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8" name="Google Shape;1558;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59" name="Google Shape;1559;p297"/>
          <p:cNvGrpSpPr/>
          <p:nvPr/>
        </p:nvGrpSpPr>
        <p:grpSpPr>
          <a:xfrm>
            <a:off x="6656071" y="3518606"/>
            <a:ext cx="502919" cy="45719"/>
            <a:chOff x="6656071" y="3518606"/>
            <a:chExt cx="502919" cy="45719"/>
          </a:xfrm>
        </p:grpSpPr>
        <p:sp>
          <p:nvSpPr>
            <p:cNvPr id="1560" name="Google Shape;1560;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2" name="Google Shape;1562;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3" name="Google Shape;1563;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64" name="Google Shape;1564;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65"/>
        <p:cNvGrpSpPr/>
        <p:nvPr/>
      </p:nvGrpSpPr>
      <p:grpSpPr>
        <a:xfrm>
          <a:off x="0" y="0"/>
          <a:ext cx="0" cy="0"/>
          <a:chOff x="0" y="0"/>
          <a:chExt cx="0" cy="0"/>
        </a:xfrm>
      </p:grpSpPr>
      <p:grpSp>
        <p:nvGrpSpPr>
          <p:cNvPr id="1566" name="Google Shape;1566;p298"/>
          <p:cNvGrpSpPr/>
          <p:nvPr/>
        </p:nvGrpSpPr>
        <p:grpSpPr>
          <a:xfrm>
            <a:off x="444" y="0"/>
            <a:ext cx="9143556" cy="5143500"/>
            <a:chOff x="444" y="317809"/>
            <a:chExt cx="9143556" cy="5143500"/>
          </a:xfrm>
        </p:grpSpPr>
        <p:pic>
          <p:nvPicPr>
            <p:cNvPr id="1567" name="Google Shape;1567;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68" name="Google Shape;1568;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69" name="Google Shape;1569;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0" name="Google Shape;1570;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2" name="Google Shape;1572;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73" name="Google Shape;1573;p298"/>
          <p:cNvGrpSpPr/>
          <p:nvPr/>
        </p:nvGrpSpPr>
        <p:grpSpPr>
          <a:xfrm>
            <a:off x="1985011" y="1602036"/>
            <a:ext cx="502919" cy="45719"/>
            <a:chOff x="1985011" y="1602036"/>
            <a:chExt cx="502919" cy="45719"/>
          </a:xfrm>
        </p:grpSpPr>
        <p:sp>
          <p:nvSpPr>
            <p:cNvPr id="1574" name="Google Shape;1574;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5" name="Google Shape;1575;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6" name="Google Shape;1576;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7" name="Google Shape;1577;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78" name="Google Shape;1578;p298"/>
          <p:cNvGrpSpPr/>
          <p:nvPr/>
        </p:nvGrpSpPr>
        <p:grpSpPr>
          <a:xfrm>
            <a:off x="6656071" y="3518606"/>
            <a:ext cx="502919" cy="45719"/>
            <a:chOff x="6656071" y="3518606"/>
            <a:chExt cx="502919" cy="45719"/>
          </a:xfrm>
        </p:grpSpPr>
        <p:sp>
          <p:nvSpPr>
            <p:cNvPr id="1579" name="Google Shape;1579;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1" name="Google Shape;1581;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2" name="Google Shape;1582;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83" name="Google Shape;1583;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84"/>
        <p:cNvGrpSpPr/>
        <p:nvPr/>
      </p:nvGrpSpPr>
      <p:grpSpPr>
        <a:xfrm>
          <a:off x="0" y="0"/>
          <a:ext cx="0" cy="0"/>
          <a:chOff x="0" y="0"/>
          <a:chExt cx="0" cy="0"/>
        </a:xfrm>
      </p:grpSpPr>
      <p:grpSp>
        <p:nvGrpSpPr>
          <p:cNvPr id="1585" name="Google Shape;1585;p299"/>
          <p:cNvGrpSpPr/>
          <p:nvPr/>
        </p:nvGrpSpPr>
        <p:grpSpPr>
          <a:xfrm>
            <a:off x="444" y="0"/>
            <a:ext cx="9143556" cy="5143500"/>
            <a:chOff x="444" y="317809"/>
            <a:chExt cx="9143556" cy="5143500"/>
          </a:xfrm>
        </p:grpSpPr>
        <p:pic>
          <p:nvPicPr>
            <p:cNvPr id="1586" name="Google Shape;1586;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87" name="Google Shape;1587;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88" name="Google Shape;1588;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89" name="Google Shape;1589;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1" name="Google Shape;1591;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92" name="Google Shape;1592;p299"/>
          <p:cNvGrpSpPr/>
          <p:nvPr/>
        </p:nvGrpSpPr>
        <p:grpSpPr>
          <a:xfrm>
            <a:off x="1985011" y="1602036"/>
            <a:ext cx="502919" cy="45719"/>
            <a:chOff x="1985011" y="1602036"/>
            <a:chExt cx="502919" cy="45719"/>
          </a:xfrm>
        </p:grpSpPr>
        <p:sp>
          <p:nvSpPr>
            <p:cNvPr id="1593" name="Google Shape;1593;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4" name="Google Shape;1594;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5" name="Google Shape;1595;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6" name="Google Shape;1596;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97" name="Google Shape;1597;p299"/>
          <p:cNvGrpSpPr/>
          <p:nvPr/>
        </p:nvGrpSpPr>
        <p:grpSpPr>
          <a:xfrm>
            <a:off x="6656071" y="3518606"/>
            <a:ext cx="502919" cy="45719"/>
            <a:chOff x="6656071" y="3518606"/>
            <a:chExt cx="502919" cy="45719"/>
          </a:xfrm>
        </p:grpSpPr>
        <p:sp>
          <p:nvSpPr>
            <p:cNvPr id="1598" name="Google Shape;1598;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9" name="Google Shape;1599;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0" name="Google Shape;1600;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1" name="Google Shape;1601;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602" name="Google Shape;1602;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603"/>
        <p:cNvGrpSpPr/>
        <p:nvPr/>
      </p:nvGrpSpPr>
      <p:grpSpPr>
        <a:xfrm>
          <a:off x="0" y="0"/>
          <a:ext cx="0" cy="0"/>
          <a:chOff x="0" y="0"/>
          <a:chExt cx="0" cy="0"/>
        </a:xfrm>
      </p:grpSpPr>
      <p:sp>
        <p:nvSpPr>
          <p:cNvPr id="1604" name="Google Shape;1604;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05" name="Google Shape;1605;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06" name="Google Shape;1606;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607" name="Google Shape;1607;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08" name="Google Shape;1608;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609"/>
        <p:cNvGrpSpPr/>
        <p:nvPr/>
      </p:nvGrpSpPr>
      <p:grpSpPr>
        <a:xfrm>
          <a:off x="0" y="0"/>
          <a:ext cx="0" cy="0"/>
          <a:chOff x="0" y="0"/>
          <a:chExt cx="0" cy="0"/>
        </a:xfrm>
      </p:grpSpPr>
      <p:sp>
        <p:nvSpPr>
          <p:cNvPr id="1610" name="Google Shape;1610;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1" name="Google Shape;1611;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2" name="Google Shape;1612;p301"/>
          <p:cNvPicPr preferRelativeResize="0"/>
          <p:nvPr/>
        </p:nvPicPr>
        <p:blipFill rotWithShape="1">
          <a:blip r:embed="rId2">
            <a:alphaModFix/>
          </a:blip>
          <a:srcRect l="6267" r="24761"/>
          <a:stretch/>
        </p:blipFill>
        <p:spPr>
          <a:xfrm>
            <a:off x="0" y="1166968"/>
            <a:ext cx="4113765" cy="3976529"/>
          </a:xfrm>
          <a:prstGeom prst="rect">
            <a:avLst/>
          </a:prstGeom>
          <a:noFill/>
          <a:ln>
            <a:noFill/>
          </a:ln>
        </p:spPr>
      </p:pic>
      <p:pic>
        <p:nvPicPr>
          <p:cNvPr id="1613" name="Google Shape;1613;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14" name="Google Shape;1614;p301"/>
          <p:cNvGrpSpPr/>
          <p:nvPr/>
        </p:nvGrpSpPr>
        <p:grpSpPr>
          <a:xfrm>
            <a:off x="724005" y="301093"/>
            <a:ext cx="2665754" cy="542340"/>
            <a:chOff x="5567543" y="349969"/>
            <a:chExt cx="2665754" cy="542340"/>
          </a:xfrm>
        </p:grpSpPr>
        <p:sp>
          <p:nvSpPr>
            <p:cNvPr id="1615" name="Google Shape;1615;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6" name="Google Shape;1616;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7" name="Google Shape;1617;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82"/>
        <p:cNvGrpSpPr/>
        <p:nvPr/>
      </p:nvGrpSpPr>
      <p:grpSpPr>
        <a:xfrm>
          <a:off x="0" y="0"/>
          <a:ext cx="0" cy="0"/>
          <a:chOff x="0" y="0"/>
          <a:chExt cx="0" cy="0"/>
        </a:xfrm>
      </p:grpSpPr>
      <p:pic>
        <p:nvPicPr>
          <p:cNvPr id="83" name="Google Shape;83;p220"/>
          <p:cNvPicPr preferRelativeResize="0"/>
          <p:nvPr/>
        </p:nvPicPr>
        <p:blipFill rotWithShape="1">
          <a:blip r:embed="rId2">
            <a:alphaModFix/>
          </a:blip>
          <a:srcRect l="16974" t="14937" r="19507" b="5408"/>
          <a:stretch/>
        </p:blipFill>
        <p:spPr>
          <a:xfrm>
            <a:off x="6412523" y="0"/>
            <a:ext cx="2731477" cy="5143500"/>
          </a:xfrm>
          <a:prstGeom prst="rect">
            <a:avLst/>
          </a:prstGeom>
          <a:noFill/>
          <a:ln>
            <a:noFill/>
          </a:ln>
        </p:spPr>
      </p:pic>
      <p:pic>
        <p:nvPicPr>
          <p:cNvPr id="84" name="Google Shape;84;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85" name="Google Shape;85;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 name="Google Shape;86;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 name="Google Shape;87;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8" name="Google Shape;88;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18"/>
        <p:cNvGrpSpPr/>
        <p:nvPr/>
      </p:nvGrpSpPr>
      <p:grpSpPr>
        <a:xfrm>
          <a:off x="0" y="0"/>
          <a:ext cx="0" cy="0"/>
          <a:chOff x="0" y="0"/>
          <a:chExt cx="0" cy="0"/>
        </a:xfrm>
      </p:grpSpPr>
      <p:sp>
        <p:nvSpPr>
          <p:cNvPr id="1619" name="Google Shape;1619;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0" name="Google Shape;1620;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1" name="Google Shape;1621;p302"/>
          <p:cNvPicPr preferRelativeResize="0"/>
          <p:nvPr/>
        </p:nvPicPr>
        <p:blipFill rotWithShape="1">
          <a:blip r:embed="rId2">
            <a:alphaModFix/>
          </a:blip>
          <a:srcRect l="6267" r="24761"/>
          <a:stretch/>
        </p:blipFill>
        <p:spPr>
          <a:xfrm>
            <a:off x="0" y="1166968"/>
            <a:ext cx="4113765" cy="3976529"/>
          </a:xfrm>
          <a:prstGeom prst="rect">
            <a:avLst/>
          </a:prstGeom>
          <a:noFill/>
          <a:ln>
            <a:noFill/>
          </a:ln>
        </p:spPr>
      </p:pic>
      <p:sp>
        <p:nvSpPr>
          <p:cNvPr id="1622" name="Google Shape;1622;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3" name="Google Shape;1623;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24" name="Google Shape;1624;p302"/>
          <p:cNvGrpSpPr/>
          <p:nvPr/>
        </p:nvGrpSpPr>
        <p:grpSpPr>
          <a:xfrm>
            <a:off x="724005" y="301093"/>
            <a:ext cx="2665754" cy="542340"/>
            <a:chOff x="5567543" y="349969"/>
            <a:chExt cx="2665754" cy="542340"/>
          </a:xfrm>
        </p:grpSpPr>
        <p:sp>
          <p:nvSpPr>
            <p:cNvPr id="1625" name="Google Shape;1625;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26" name="Google Shape;1626;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27" name="Google Shape;1627;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28"/>
        <p:cNvGrpSpPr/>
        <p:nvPr/>
      </p:nvGrpSpPr>
      <p:grpSpPr>
        <a:xfrm>
          <a:off x="0" y="0"/>
          <a:ext cx="0" cy="0"/>
          <a:chOff x="0" y="0"/>
          <a:chExt cx="0" cy="0"/>
        </a:xfrm>
      </p:grpSpPr>
      <p:sp>
        <p:nvSpPr>
          <p:cNvPr id="1629" name="Google Shape;1629;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0" name="Google Shape;1630;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31" name="Google Shape;1631;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32" name="Google Shape;1632;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4" name="Google Shape;1634;p303"/>
          <p:cNvSpPr>
            <a:spLocks noGrp="1"/>
          </p:cNvSpPr>
          <p:nvPr>
            <p:ph type="pic" idx="2"/>
          </p:nvPr>
        </p:nvSpPr>
        <p:spPr>
          <a:xfrm>
            <a:off x="-1" y="1166963"/>
            <a:ext cx="4113765" cy="3976533"/>
          </a:xfrm>
          <a:prstGeom prst="rect">
            <a:avLst/>
          </a:prstGeom>
          <a:noFill/>
          <a:ln>
            <a:noFill/>
          </a:ln>
        </p:spPr>
      </p:sp>
      <p:sp>
        <p:nvSpPr>
          <p:cNvPr id="1635" name="Google Shape;1635;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36"/>
        <p:cNvGrpSpPr/>
        <p:nvPr/>
      </p:nvGrpSpPr>
      <p:grpSpPr>
        <a:xfrm>
          <a:off x="0" y="0"/>
          <a:ext cx="0" cy="0"/>
          <a:chOff x="0" y="0"/>
          <a:chExt cx="0" cy="0"/>
        </a:xfrm>
      </p:grpSpPr>
      <p:sp>
        <p:nvSpPr>
          <p:cNvPr id="1637" name="Google Shape;1637;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8" name="Google Shape;1638;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9" name="Google Shape;1639;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0" name="Google Shape;1640;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2" name="Google Shape;1642;p304"/>
          <p:cNvSpPr>
            <a:spLocks noGrp="1"/>
          </p:cNvSpPr>
          <p:nvPr>
            <p:ph type="pic" idx="2"/>
          </p:nvPr>
        </p:nvSpPr>
        <p:spPr>
          <a:xfrm>
            <a:off x="-1" y="1166963"/>
            <a:ext cx="4113765" cy="3976533"/>
          </a:xfrm>
          <a:prstGeom prst="rect">
            <a:avLst/>
          </a:prstGeom>
          <a:noFill/>
          <a:ln>
            <a:noFill/>
          </a:ln>
        </p:spPr>
      </p:sp>
      <p:cxnSp>
        <p:nvCxnSpPr>
          <p:cNvPr id="1643" name="Google Shape;1643;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4" name="Google Shape;1644;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45"/>
        <p:cNvGrpSpPr/>
        <p:nvPr/>
      </p:nvGrpSpPr>
      <p:grpSpPr>
        <a:xfrm>
          <a:off x="0" y="0"/>
          <a:ext cx="0" cy="0"/>
          <a:chOff x="0" y="0"/>
          <a:chExt cx="0" cy="0"/>
        </a:xfrm>
      </p:grpSpPr>
      <p:sp>
        <p:nvSpPr>
          <p:cNvPr id="1646" name="Google Shape;1646;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7" name="Google Shape;1647;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8" name="Google Shape;1648;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9" name="Google Shape;1649;p305"/>
          <p:cNvSpPr>
            <a:spLocks noGrp="1"/>
          </p:cNvSpPr>
          <p:nvPr>
            <p:ph type="pic" idx="2"/>
          </p:nvPr>
        </p:nvSpPr>
        <p:spPr>
          <a:xfrm>
            <a:off x="-1" y="1166963"/>
            <a:ext cx="4113765" cy="3976533"/>
          </a:xfrm>
          <a:prstGeom prst="rect">
            <a:avLst/>
          </a:prstGeom>
          <a:noFill/>
          <a:ln>
            <a:noFill/>
          </a:ln>
        </p:spPr>
      </p:sp>
      <p:cxnSp>
        <p:nvCxnSpPr>
          <p:cNvPr id="1650" name="Google Shape;1650;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1" name="Google Shape;1651;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52"/>
        <p:cNvGrpSpPr/>
        <p:nvPr/>
      </p:nvGrpSpPr>
      <p:grpSpPr>
        <a:xfrm>
          <a:off x="0" y="0"/>
          <a:ext cx="0" cy="0"/>
          <a:chOff x="0" y="0"/>
          <a:chExt cx="0" cy="0"/>
        </a:xfrm>
      </p:grpSpPr>
      <p:sp>
        <p:nvSpPr>
          <p:cNvPr id="1653" name="Google Shape;1653;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4" name="Google Shape;1654;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6" name="Google Shape;1656;p306"/>
          <p:cNvSpPr>
            <a:spLocks noGrp="1"/>
          </p:cNvSpPr>
          <p:nvPr>
            <p:ph type="pic" idx="2"/>
          </p:nvPr>
        </p:nvSpPr>
        <p:spPr>
          <a:xfrm>
            <a:off x="-1" y="1166963"/>
            <a:ext cx="4113765" cy="3976533"/>
          </a:xfrm>
          <a:prstGeom prst="rect">
            <a:avLst/>
          </a:prstGeom>
          <a:noFill/>
          <a:ln>
            <a:noFill/>
          </a:ln>
        </p:spPr>
      </p:sp>
      <p:cxnSp>
        <p:nvCxnSpPr>
          <p:cNvPr id="1657" name="Google Shape;1657;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8" name="Google Shape;1658;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59"/>
        <p:cNvGrpSpPr/>
        <p:nvPr/>
      </p:nvGrpSpPr>
      <p:grpSpPr>
        <a:xfrm>
          <a:off x="0" y="0"/>
          <a:ext cx="0" cy="0"/>
          <a:chOff x="0" y="0"/>
          <a:chExt cx="0" cy="0"/>
        </a:xfrm>
      </p:grpSpPr>
      <p:pic>
        <p:nvPicPr>
          <p:cNvPr id="1660" name="Google Shape;1660;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1" name="Google Shape;1661;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2" name="Google Shape;1662;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3" name="Google Shape;1663;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64" name="Google Shape;1664;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65"/>
        <p:cNvGrpSpPr/>
        <p:nvPr/>
      </p:nvGrpSpPr>
      <p:grpSpPr>
        <a:xfrm>
          <a:off x="0" y="0"/>
          <a:ext cx="0" cy="0"/>
          <a:chOff x="0" y="0"/>
          <a:chExt cx="0" cy="0"/>
        </a:xfrm>
      </p:grpSpPr>
      <p:pic>
        <p:nvPicPr>
          <p:cNvPr id="1666" name="Google Shape;1666;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7" name="Google Shape;1667;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8" name="Google Shape;1668;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9" name="Google Shape;1669;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70" name="Google Shape;1670;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71"/>
        <p:cNvGrpSpPr/>
        <p:nvPr/>
      </p:nvGrpSpPr>
      <p:grpSpPr>
        <a:xfrm>
          <a:off x="0" y="0"/>
          <a:ext cx="0" cy="0"/>
          <a:chOff x="0" y="0"/>
          <a:chExt cx="0" cy="0"/>
        </a:xfrm>
      </p:grpSpPr>
      <p:sp>
        <p:nvSpPr>
          <p:cNvPr id="1672" name="Google Shape;1672;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73" name="Google Shape;1673;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74" name="Google Shape;1674;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5" name="Google Shape;1675;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6" name="Google Shape;1676;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7" name="Google Shape;1677;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78"/>
        <p:cNvGrpSpPr/>
        <p:nvPr/>
      </p:nvGrpSpPr>
      <p:grpSpPr>
        <a:xfrm>
          <a:off x="0" y="0"/>
          <a:ext cx="0" cy="0"/>
          <a:chOff x="0" y="0"/>
          <a:chExt cx="0" cy="0"/>
        </a:xfrm>
      </p:grpSpPr>
      <p:pic>
        <p:nvPicPr>
          <p:cNvPr id="1679" name="Google Shape;1679;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80" name="Google Shape;1680;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81" name="Google Shape;1681;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102" Type="http://schemas.openxmlformats.org/officeDocument/2006/relationships/slideLayout" Target="../slideLayouts/slideLayout102.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13" Type="http://schemas.openxmlformats.org/officeDocument/2006/relationships/slideLayout" Target="../slideLayouts/slideLayout113.xml"/><Relationship Id="rId118"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11" Type="http://schemas.openxmlformats.org/officeDocument/2006/relationships/slideLayout" Target="../slideLayouts/slideLayout1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alini1312/Task3_Interactive-FrontEnd" TargetMode="External"/><Relationship Id="rId7" Type="http://schemas.openxmlformats.org/officeDocument/2006/relationships/hyperlink" Target="https://github.com/Sushmitha-1412/Task3_interactive-FrontEnd"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hyperlink" Target="https://github.com/Sowmi2510/Task3_Interactive-Frontend" TargetMode="External"/><Relationship Id="rId5" Type="http://schemas.openxmlformats.org/officeDocument/2006/relationships/hyperlink" Target="https://github.com/KEERTHANAS12/Task3_AInteractive-FrontEnd" TargetMode="External"/><Relationship Id="rId4" Type="http://schemas.openxmlformats.org/officeDocument/2006/relationships/hyperlink" Target="https://github.com/DharshiniS03/Task3_Interactive-FrontEnd"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261255" y="2640951"/>
            <a:ext cx="3689422" cy="440556"/>
          </a:xfrm>
          <a:prstGeom prst="rect">
            <a:avLst/>
          </a:prstGeom>
          <a:noFill/>
          <a:ln>
            <a:noFill/>
          </a:ln>
        </p:spPr>
        <p:txBody>
          <a:bodyPr spcFirstLastPara="1" wrap="square" lIns="91425" tIns="45700" rIns="91425" bIns="45700" anchor="t" anchorCtr="0">
            <a:noAutofit/>
          </a:bodyPr>
          <a:lstStyle/>
          <a:p>
            <a:pPr marL="0" indent="0"/>
            <a:r>
              <a:rPr lang="en-US" dirty="0"/>
              <a:t>“</a:t>
            </a:r>
            <a:r>
              <a:rPr lang="en-GB" sz="2400" dirty="0">
                <a:latin typeface="Times New Roman" panose="02020603050405020304" pitchFamily="18" charset="0"/>
                <a:cs typeface="Times New Roman" panose="02020603050405020304" pitchFamily="18" charset="0"/>
              </a:rPr>
              <a:t>TO-DO PLANNER</a:t>
            </a:r>
            <a:r>
              <a:rPr lang="en-US" dirty="0"/>
              <a:t>”</a:t>
            </a:r>
            <a:endParaRPr dirty="0"/>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Task - 3</a:t>
            </a:r>
            <a:endParaRPr dirty="0"/>
          </a:p>
        </p:txBody>
      </p:sp>
      <p:pic>
        <p:nvPicPr>
          <p:cNvPr id="1834" name="Google Shape;1834;p209"/>
          <p:cNvPicPr preferRelativeResize="0"/>
          <p:nvPr/>
        </p:nvPicPr>
        <p:blipFill rotWithShape="1">
          <a:blip r:embed="rId3">
            <a:alphaModFix/>
          </a:blip>
          <a:srcRect l="-43430" t="2430" r="43429" b="-2428"/>
          <a:stretch/>
        </p:blipFill>
        <p:spPr>
          <a:xfrm>
            <a:off x="3691890" y="0"/>
            <a:ext cx="545211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0" y="713725"/>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GB" sz="2000" dirty="0">
                <a:solidFill>
                  <a:schemeClr val="tx2"/>
                </a:solidFill>
                <a:latin typeface="Times New Roman" panose="02020603050405020304" pitchFamily="18" charset="0"/>
                <a:cs typeface="Times New Roman" panose="02020603050405020304" pitchFamily="18" charset="0"/>
              </a:rPr>
              <a:t>TO-DO PLANNER</a:t>
            </a:r>
            <a:endParaRPr sz="1829" dirty="0">
              <a:solidFill>
                <a:schemeClr val="tx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057816"/>
            <a:ext cx="4548587" cy="1112721"/>
          </a:xfrm>
          <a:prstGeom prst="rect">
            <a:avLst/>
          </a:prstGeom>
          <a:noFill/>
          <a:ln>
            <a:noFill/>
          </a:ln>
        </p:spPr>
        <p:txBody>
          <a:bodyPr spcFirstLastPara="1" wrap="square" lIns="91425" tIns="45700" rIns="91425" bIns="45700" anchor="t" anchorCtr="0">
            <a:noAutofit/>
          </a:bodyPr>
          <a:lstStyle/>
          <a:p>
            <a:pPr algn="just"/>
            <a:r>
              <a:rPr lang="en-US" sz="1200" b="0" i="0" dirty="0">
                <a:solidFill>
                  <a:schemeClr val="bg1"/>
                </a:solidFill>
                <a:effectLst/>
                <a:latin typeface="Times New Roman" panose="02020603050405020304" pitchFamily="18" charset="0"/>
                <a:cs typeface="Times New Roman" panose="02020603050405020304" pitchFamily="18" charset="0"/>
              </a:rPr>
              <a:t>A To-</a:t>
            </a:r>
            <a:r>
              <a:rPr lang="en-US" sz="1200" dirty="0">
                <a:solidFill>
                  <a:schemeClr val="bg1"/>
                </a:solidFill>
                <a:latin typeface="Times New Roman" panose="02020603050405020304" pitchFamily="18" charset="0"/>
                <a:cs typeface="Times New Roman" panose="02020603050405020304" pitchFamily="18" charset="0"/>
              </a:rPr>
              <a:t>Do planner </a:t>
            </a:r>
            <a:r>
              <a:rPr lang="en-US" sz="1200" b="0" i="0" dirty="0">
                <a:solidFill>
                  <a:schemeClr val="bg1"/>
                </a:solidFill>
                <a:effectLst/>
                <a:latin typeface="Times New Roman" panose="02020603050405020304" pitchFamily="18" charset="0"/>
                <a:cs typeface="Times New Roman" panose="02020603050405020304" pitchFamily="18" charset="0"/>
              </a:rPr>
              <a:t>is a digital tool or application designed to help individuals manage their </a:t>
            </a:r>
            <a:r>
              <a:rPr lang="en-US" sz="1200" dirty="0">
                <a:solidFill>
                  <a:schemeClr val="bg1"/>
                </a:solidFill>
                <a:latin typeface="Times New Roman" panose="02020603050405020304" pitchFamily="18" charset="0"/>
                <a:cs typeface="Times New Roman" panose="02020603050405020304" pitchFamily="18" charset="0"/>
              </a:rPr>
              <a:t>daily routine tasks</a:t>
            </a:r>
            <a:r>
              <a:rPr lang="en-US" sz="1200" b="0" i="0" dirty="0">
                <a:solidFill>
                  <a:schemeClr val="bg1"/>
                </a:solidFill>
                <a:effectLst/>
                <a:latin typeface="Times New Roman" panose="02020603050405020304" pitchFamily="18" charset="0"/>
                <a:cs typeface="Times New Roman" panose="02020603050405020304" pitchFamily="18" charset="0"/>
              </a:rPr>
              <a:t>. It is used to monitor, update, and schedule tasks of the </a:t>
            </a:r>
            <a:r>
              <a:rPr lang="en-US" sz="1200" dirty="0">
                <a:solidFill>
                  <a:schemeClr val="bg1"/>
                </a:solidFill>
                <a:latin typeface="Times New Roman" panose="02020603050405020304" pitchFamily="18" charset="0"/>
                <a:cs typeface="Times New Roman" panose="02020603050405020304" pitchFamily="18" charset="0"/>
              </a:rPr>
              <a:t>user</a:t>
            </a:r>
            <a:r>
              <a:rPr lang="en-US" sz="1200" b="0" i="0" dirty="0">
                <a:solidFill>
                  <a:schemeClr val="bg1"/>
                </a:solidFill>
                <a:effectLst/>
                <a:latin typeface="Times New Roman" panose="02020603050405020304" pitchFamily="18" charset="0"/>
                <a:cs typeface="Times New Roman" panose="02020603050405020304" pitchFamily="18" charset="0"/>
              </a:rPr>
              <a:t>.</a:t>
            </a:r>
            <a:endParaRPr lang="en-US" sz="1200" dirty="0">
              <a:solidFill>
                <a:schemeClr val="bg1"/>
              </a:solidFill>
              <a:latin typeface="Times New Roman" panose="02020603050405020304" pitchFamily="18" charset="0"/>
              <a:cs typeface="Times New Roman" panose="02020603050405020304" pitchFamily="18" charset="0"/>
            </a:endParaRPr>
          </a:p>
          <a:p>
            <a:pPr algn="just"/>
            <a:r>
              <a:rPr lang="en-US" sz="1200" b="0" i="0" dirty="0">
                <a:solidFill>
                  <a:schemeClr val="bg1"/>
                </a:solidFill>
                <a:effectLst/>
                <a:latin typeface="Times New Roman" panose="02020603050405020304" pitchFamily="18" charset="0"/>
                <a:cs typeface="Times New Roman" panose="02020603050405020304" pitchFamily="18" charset="0"/>
              </a:rPr>
              <a:t>A </a:t>
            </a:r>
            <a:r>
              <a:rPr lang="en-US" sz="1200" dirty="0">
                <a:solidFill>
                  <a:schemeClr val="bg1"/>
                </a:solidFill>
                <a:latin typeface="Times New Roman" panose="02020603050405020304" pitchFamily="18" charset="0"/>
                <a:cs typeface="Times New Roman" panose="02020603050405020304" pitchFamily="18" charset="0"/>
              </a:rPr>
              <a:t>To-Do planner</a:t>
            </a:r>
            <a:r>
              <a:rPr lang="en-US" sz="1200" b="0" i="0" dirty="0">
                <a:solidFill>
                  <a:schemeClr val="bg1"/>
                </a:solidFill>
                <a:effectLst/>
                <a:latin typeface="Times New Roman" panose="02020603050405020304" pitchFamily="18" charset="0"/>
                <a:cs typeface="Times New Roman" panose="02020603050405020304" pitchFamily="18" charset="0"/>
              </a:rPr>
              <a:t> is to </a:t>
            </a:r>
            <a:r>
              <a:rPr lang="en-US" sz="1200" dirty="0">
                <a:solidFill>
                  <a:schemeClr val="bg1"/>
                </a:solidFill>
                <a:latin typeface="Times New Roman" panose="02020603050405020304" pitchFamily="18" charset="0"/>
                <a:cs typeface="Times New Roman" panose="02020603050405020304" pitchFamily="18" charset="0"/>
              </a:rPr>
              <a:t>have the tasks of the user</a:t>
            </a:r>
            <a:r>
              <a:rPr lang="en-US" sz="1200" b="0" i="0" dirty="0">
                <a:solidFill>
                  <a:schemeClr val="bg1"/>
                </a:solidFill>
                <a:effectLst/>
                <a:latin typeface="Times New Roman" panose="02020603050405020304" pitchFamily="18" charset="0"/>
                <a:cs typeface="Times New Roman" panose="02020603050405020304" pitchFamily="18" charset="0"/>
              </a:rPr>
              <a:t> and </a:t>
            </a:r>
            <a:r>
              <a:rPr lang="en-US" sz="1200" dirty="0">
                <a:solidFill>
                  <a:schemeClr val="bg1"/>
                </a:solidFill>
                <a:latin typeface="Times New Roman" panose="02020603050405020304" pitchFamily="18" charset="0"/>
                <a:cs typeface="Times New Roman" panose="02020603050405020304" pitchFamily="18" charset="0"/>
              </a:rPr>
              <a:t>can set remainders for the tasks</a:t>
            </a:r>
            <a:r>
              <a:rPr lang="en-US" sz="1200" b="0" i="0" dirty="0">
                <a:solidFill>
                  <a:schemeClr val="bg1"/>
                </a:solidFill>
                <a:effectLst/>
                <a:latin typeface="Times New Roman" panose="02020603050405020304" pitchFamily="18" charset="0"/>
                <a:cs typeface="Times New Roman" panose="02020603050405020304" pitchFamily="18" charset="0"/>
              </a:rPr>
              <a:t>.</a:t>
            </a:r>
          </a:p>
        </p:txBody>
      </p:sp>
      <p:pic>
        <p:nvPicPr>
          <p:cNvPr id="1841" name="Google Shape;1841;p210"/>
          <p:cNvPicPr preferRelativeResize="0"/>
          <p:nvPr/>
        </p:nvPicPr>
        <p:blipFill rotWithShape="1">
          <a:blip r:embed="rId3">
            <a:alphaModFix/>
          </a:blip>
          <a:srcRect/>
          <a:stretch/>
        </p:blipFill>
        <p:spPr>
          <a:xfrm>
            <a:off x="4267275" y="242113"/>
            <a:ext cx="9144000" cy="5143500"/>
          </a:xfrm>
          <a:prstGeom prst="rect">
            <a:avLst/>
          </a:prstGeom>
          <a:noFill/>
          <a:ln>
            <a:noFill/>
          </a:ln>
        </p:spPr>
      </p:pic>
      <p:graphicFrame>
        <p:nvGraphicFramePr>
          <p:cNvPr id="2" name="Google Shape;1842;p210">
            <a:extLst>
              <a:ext uri="{FF2B5EF4-FFF2-40B4-BE49-F238E27FC236}">
                <a16:creationId xmlns:a16="http://schemas.microsoft.com/office/drawing/2014/main" id="{174E5D16-55E2-1966-5007-ED3CD90B6570}"/>
              </a:ext>
            </a:extLst>
          </p:cNvPr>
          <p:cNvGraphicFramePr/>
          <p:nvPr>
            <p:extLst>
              <p:ext uri="{D42A27DB-BD31-4B8C-83A1-F6EECF244321}">
                <p14:modId xmlns:p14="http://schemas.microsoft.com/office/powerpoint/2010/main" val="2825352363"/>
              </p:ext>
            </p:extLst>
          </p:nvPr>
        </p:nvGraphicFramePr>
        <p:xfrm>
          <a:off x="144710" y="2135535"/>
          <a:ext cx="4279525" cy="2377260"/>
        </p:xfrm>
        <a:graphic>
          <a:graphicData uri="http://schemas.openxmlformats.org/drawingml/2006/table">
            <a:tbl>
              <a:tblPr>
                <a:noFill/>
              </a:tblPr>
              <a:tblGrid>
                <a:gridCol w="1739400">
                  <a:extLst>
                    <a:ext uri="{9D8B030D-6E8A-4147-A177-3AD203B41FA5}">
                      <a16:colId xmlns:a16="http://schemas.microsoft.com/office/drawing/2014/main" val="20000"/>
                    </a:ext>
                  </a:extLst>
                </a:gridCol>
                <a:gridCol w="1559734">
                  <a:extLst>
                    <a:ext uri="{9D8B030D-6E8A-4147-A177-3AD203B41FA5}">
                      <a16:colId xmlns:a16="http://schemas.microsoft.com/office/drawing/2014/main" val="20001"/>
                    </a:ext>
                  </a:extLst>
                </a:gridCol>
                <a:gridCol w="980391">
                  <a:extLst>
                    <a:ext uri="{9D8B030D-6E8A-4147-A177-3AD203B41FA5}">
                      <a16:colId xmlns:a16="http://schemas.microsoft.com/office/drawing/2014/main" val="20002"/>
                    </a:ext>
                  </a:extLst>
                </a:gridCol>
              </a:tblGrid>
              <a:tr h="0">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a:solidFill>
                            <a:schemeClr val="lt2"/>
                          </a:solidFill>
                        </a:rPr>
                        <a:t>LMS Username</a:t>
                      </a:r>
                      <a:endParaRPr sz="1400" b="1" u="none" strike="noStrike" cap="none">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a:solidFill>
                            <a:schemeClr val="lt2"/>
                          </a:solidFill>
                        </a:rPr>
                        <a:t>Name </a:t>
                      </a:r>
                      <a:endParaRPr sz="1400" b="1" u="none" strike="noStrike" cap="none">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Batch </a:t>
                      </a:r>
                      <a:endParaRPr sz="1400" b="1" u="none" strike="noStrike" cap="none" dirty="0">
                        <a:solidFill>
                          <a:schemeClr val="lt2"/>
                        </a:solidFill>
                      </a:endParaRPr>
                    </a:p>
                  </a:txBody>
                  <a:tcPr marL="91425" marR="91425" marT="91425" marB="91425"/>
                </a:tc>
                <a:extLst>
                  <a:ext uri="{0D108BD9-81ED-4DB2-BD59-A6C34878D82A}">
                    <a16:rowId xmlns:a16="http://schemas.microsoft.com/office/drawing/2014/main" val="10000"/>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t>au721220205045</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SALINI V</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t>CD2_11</a:t>
                      </a:r>
                      <a:endParaRPr sz="1400" u="none" strike="noStrike" cap="none" dirty="0"/>
                    </a:p>
                  </a:txBody>
                  <a:tcPr marL="91425" marR="91425" marT="91425" marB="91425"/>
                </a:tc>
                <a:extLst>
                  <a:ext uri="{0D108BD9-81ED-4DB2-BD59-A6C34878D82A}">
                    <a16:rowId xmlns:a16="http://schemas.microsoft.com/office/drawing/2014/main" val="10001"/>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t>au721220205008</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DHARSHINI S</a:t>
                      </a:r>
                      <a:endParaRPr sz="1400" u="none" strike="noStrike" cap="none"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400" u="none" strike="noStrike" cap="none" dirty="0"/>
                        <a:t>CD2_11</a:t>
                      </a:r>
                    </a:p>
                  </a:txBody>
                  <a:tcPr marL="91425" marR="91425" marT="91425" marB="91425"/>
                </a:tc>
                <a:extLst>
                  <a:ext uri="{0D108BD9-81ED-4DB2-BD59-A6C34878D82A}">
                    <a16:rowId xmlns:a16="http://schemas.microsoft.com/office/drawing/2014/main" val="10002"/>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t>au721220205027</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KEERTHANA S</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400" u="none" strike="noStrike" cap="none" dirty="0"/>
                        <a:t>CD2_11</a:t>
                      </a:r>
                    </a:p>
                  </a:txBody>
                  <a:tcPr marL="91425" marR="91425" marT="91425" marB="91425"/>
                </a:tc>
                <a:extLst>
                  <a:ext uri="{0D108BD9-81ED-4DB2-BD59-A6C34878D82A}">
                    <a16:rowId xmlns:a16="http://schemas.microsoft.com/office/drawing/2014/main" val="10003"/>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t>au721220205051</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SOWMIYA D</a:t>
                      </a:r>
                      <a:endParaRPr sz="1400" u="none" strike="noStrike" cap="none"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400" u="none" strike="noStrike" cap="none" dirty="0"/>
                        <a:t>CD2_11</a:t>
                      </a:r>
                    </a:p>
                  </a:txBody>
                  <a:tcPr marL="91425" marR="91425" marT="91425" marB="91425"/>
                </a:tc>
                <a:extLst>
                  <a:ext uri="{0D108BD9-81ED-4DB2-BD59-A6C34878D82A}">
                    <a16:rowId xmlns:a16="http://schemas.microsoft.com/office/drawing/2014/main" val="10004"/>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t>au721220205058</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dirty="0">
                          <a:solidFill>
                            <a:schemeClr val="bg1"/>
                          </a:solidFill>
                        </a:rPr>
                        <a:t>SUSHMITHA R</a:t>
                      </a:r>
                      <a:endParaRPr sz="1400" u="none" strike="noStrike" cap="none"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400" u="none" strike="noStrike" cap="none" dirty="0"/>
                        <a:t>CD2_11</a:t>
                      </a: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1f5dca458e3_0_0"/>
          <p:cNvSpPr txBox="1">
            <a:spLocks noGrp="1"/>
          </p:cNvSpPr>
          <p:nvPr>
            <p:ph type="body" idx="1"/>
          </p:nvPr>
        </p:nvSpPr>
        <p:spPr>
          <a:xfrm>
            <a:off x="489450" y="647046"/>
            <a:ext cx="6891900" cy="1376064"/>
          </a:xfrm>
          <a:prstGeom prst="rect">
            <a:avLst/>
          </a:prstGeom>
          <a:noFill/>
          <a:ln>
            <a:noFill/>
          </a:ln>
        </p:spPr>
        <p:txBody>
          <a:bodyPr spcFirstLastPara="1" wrap="square" lIns="91425" tIns="45700" rIns="91425" bIns="45700" anchor="t" anchorCtr="0">
            <a:noAutofit/>
          </a:bodyPr>
          <a:lstStyle/>
          <a:p>
            <a:pPr marL="0" marR="0" lvl="0" indent="0" algn="l" rtl="0">
              <a:lnSpc>
                <a:spcPct val="107916"/>
              </a:lnSpc>
              <a:spcBef>
                <a:spcPts val="0"/>
              </a:spcBef>
              <a:spcAft>
                <a:spcPts val="0"/>
              </a:spcAft>
              <a:buClr>
                <a:srgbClr val="000000"/>
              </a:buClr>
              <a:buSzPts val="1500"/>
              <a:buFont typeface="Arial"/>
              <a:buNone/>
            </a:pPr>
            <a:r>
              <a:rPr lang="en-US" sz="1500" b="1" i="0" u="none" strike="noStrike" cap="none" dirty="0">
                <a:solidFill>
                  <a:srgbClr val="0B5394"/>
                </a:solidFill>
                <a:latin typeface="EB Garamond Medium"/>
                <a:ea typeface="EB Garamond Medium"/>
                <a:cs typeface="EB Garamond Medium"/>
                <a:sym typeface="EB Garamond Medium"/>
              </a:rPr>
              <a:t>Create various Front End Programs</a:t>
            </a:r>
            <a:endParaRPr sz="1500" b="1" i="0" u="none" strike="noStrike" cap="none" dirty="0">
              <a:solidFill>
                <a:srgbClr val="0B5394"/>
              </a:solidFill>
              <a:latin typeface="EB Garamond Medium"/>
              <a:ea typeface="EB Garamond Medium"/>
              <a:cs typeface="EB Garamond Medium"/>
              <a:sym typeface="EB Garamond Medium"/>
            </a:endParaRPr>
          </a:p>
          <a:p>
            <a:pPr marL="0" marR="0" lvl="0" indent="0" algn="l" rtl="0">
              <a:lnSpc>
                <a:spcPct val="107916"/>
              </a:lnSpc>
              <a:spcBef>
                <a:spcPts val="0"/>
              </a:spcBef>
              <a:spcAft>
                <a:spcPts val="0"/>
              </a:spcAft>
              <a:buClr>
                <a:srgbClr val="000000"/>
              </a:buClr>
              <a:buSzPts val="1500"/>
              <a:buFont typeface="Arial"/>
              <a:buNone/>
            </a:pPr>
            <a:endParaRPr sz="1500" b="0" i="0" u="none" strike="noStrike" cap="none" dirty="0">
              <a:solidFill>
                <a:schemeClr val="dk1"/>
              </a:solidFill>
              <a:latin typeface="EB Garamond Medium"/>
              <a:ea typeface="EB Garamond Medium"/>
              <a:cs typeface="EB Garamond Medium"/>
              <a:sym typeface="EB Garamond Medium"/>
            </a:endParaRPr>
          </a:p>
          <a:p>
            <a:pPr marL="457200" marR="0" lvl="0" indent="-323850" algn="l" rtl="0">
              <a:lnSpc>
                <a:spcPct val="107916"/>
              </a:lnSpc>
              <a:spcBef>
                <a:spcPts val="0"/>
              </a:spcBef>
              <a:spcAft>
                <a:spcPts val="0"/>
              </a:spcAft>
              <a:buClr>
                <a:schemeClr val="dk1"/>
              </a:buClr>
              <a:buSzPts val="1500"/>
              <a:buFont typeface="EB Garamond Medium"/>
              <a:buChar char="●"/>
            </a:pPr>
            <a:r>
              <a:rPr lang="en-GB" b="0" i="0" dirty="0">
                <a:solidFill>
                  <a:schemeClr val="tx1"/>
                </a:solidFill>
                <a:effectLst/>
                <a:latin typeface="Times New Roman" panose="02020603050405020304" pitchFamily="18" charset="0"/>
                <a:cs typeface="Times New Roman" panose="02020603050405020304" pitchFamily="18" charset="0"/>
              </a:rPr>
              <a:t>The three main front-end coding languages are HTML, CSS and JavaScript. Together, we  create the underlying scaffolding that web browsers use to render the web pages that we interact with every day.</a:t>
            </a:r>
          </a:p>
        </p:txBody>
      </p:sp>
      <p:sp>
        <p:nvSpPr>
          <p:cNvPr id="1848" name="Google Shape;1848;g1f5dca458e3_0_0"/>
          <p:cNvSpPr txBox="1">
            <a:spLocks noGrp="1"/>
          </p:cNvSpPr>
          <p:nvPr>
            <p:ph type="body" idx="2"/>
          </p:nvPr>
        </p:nvSpPr>
        <p:spPr>
          <a:xfrm>
            <a:off x="489450" y="3568146"/>
            <a:ext cx="7048500" cy="953100"/>
          </a:xfrm>
          <a:prstGeom prst="rect">
            <a:avLst/>
          </a:prstGeom>
          <a:noFill/>
          <a:ln>
            <a:noFill/>
          </a:ln>
        </p:spPr>
        <p:txBody>
          <a:bodyPr spcFirstLastPara="1" wrap="square" lIns="91425" tIns="45700" rIns="91425" bIns="45700" anchor="t" anchorCtr="0">
            <a:noAutofit/>
          </a:bodyPr>
          <a:lstStyle/>
          <a:p>
            <a:pPr marL="171450" marR="0" lvl="0" indent="-171450" algn="l" rtl="0">
              <a:lnSpc>
                <a:spcPct val="100000"/>
              </a:lnSpc>
              <a:spcBef>
                <a:spcPts val="0"/>
              </a:spcBef>
              <a:spcAft>
                <a:spcPts val="0"/>
              </a:spcAft>
              <a:buClr>
                <a:srgbClr val="000000"/>
              </a:buClr>
              <a:buSzPts val="1100"/>
              <a:buFont typeface="EB Garamond"/>
              <a:buChar char="▪"/>
            </a:pPr>
            <a:r>
              <a:rPr lang="en-US" sz="1100" b="0" i="0" u="none" strike="noStrike" cap="none">
                <a:solidFill>
                  <a:srgbClr val="000000"/>
                </a:solidFill>
                <a:latin typeface="EB Garamond"/>
                <a:ea typeface="EB Garamond"/>
                <a:cs typeface="EB Garamond"/>
                <a:sym typeface="EB Garamond"/>
              </a:rPr>
              <a:t>Developing complicated UI using HTML components</a:t>
            </a:r>
            <a:endParaRPr sz="1400" b="0" i="0" u="none" strike="noStrike" cap="none">
              <a:solidFill>
                <a:srgbClr val="000000"/>
              </a:solidFill>
              <a:latin typeface="EB Garamond"/>
              <a:ea typeface="EB Garamond"/>
              <a:cs typeface="EB Garamond"/>
              <a:sym typeface="EB Garamond"/>
            </a:endParaRPr>
          </a:p>
          <a:p>
            <a:pPr marL="171450" marR="0" lvl="0" indent="-171450" algn="l" rtl="0">
              <a:lnSpc>
                <a:spcPct val="100000"/>
              </a:lnSpc>
              <a:spcBef>
                <a:spcPts val="0"/>
              </a:spcBef>
              <a:spcAft>
                <a:spcPts val="0"/>
              </a:spcAft>
              <a:buClr>
                <a:srgbClr val="000000"/>
              </a:buClr>
              <a:buSzPts val="1100"/>
              <a:buFont typeface="EB Garamond"/>
              <a:buChar char="▪"/>
            </a:pPr>
            <a:r>
              <a:rPr lang="en-US" sz="1100" b="0" i="0" u="none" strike="noStrike" cap="none">
                <a:solidFill>
                  <a:srgbClr val="000000"/>
                </a:solidFill>
                <a:latin typeface="EB Garamond"/>
                <a:ea typeface="EB Garamond"/>
                <a:cs typeface="EB Garamond"/>
                <a:sym typeface="EB Garamond"/>
              </a:rPr>
              <a:t>Using props drilling and context to pass variables</a:t>
            </a:r>
            <a:endParaRPr sz="1400" b="0" i="0" u="none" strike="noStrike" cap="none">
              <a:solidFill>
                <a:srgbClr val="000000"/>
              </a:solidFill>
              <a:latin typeface="EB Garamond"/>
              <a:ea typeface="EB Garamond"/>
              <a:cs typeface="EB Garamond"/>
              <a:sym typeface="EB Garamond"/>
            </a:endParaRPr>
          </a:p>
          <a:p>
            <a:pPr marL="171450" marR="0" lvl="0" indent="-171450" algn="l" rtl="0">
              <a:lnSpc>
                <a:spcPct val="100000"/>
              </a:lnSpc>
              <a:spcBef>
                <a:spcPts val="0"/>
              </a:spcBef>
              <a:spcAft>
                <a:spcPts val="0"/>
              </a:spcAft>
              <a:buClr>
                <a:srgbClr val="000000"/>
              </a:buClr>
              <a:buSzPts val="1100"/>
              <a:buFont typeface="EB Garamond"/>
              <a:buChar char="▪"/>
            </a:pPr>
            <a:r>
              <a:rPr lang="en-US" sz="1100" b="0" i="0" u="none" strike="noStrike" cap="none">
                <a:solidFill>
                  <a:srgbClr val="000000"/>
                </a:solidFill>
                <a:latin typeface="EB Garamond"/>
                <a:ea typeface="EB Garamond"/>
                <a:cs typeface="EB Garamond"/>
                <a:sym typeface="EB Garamond"/>
              </a:rPr>
              <a:t>Getting familiar with different type of api calls</a:t>
            </a:r>
            <a:endParaRPr sz="1400" b="0" i="0" u="none" strike="noStrike" cap="none">
              <a:solidFill>
                <a:srgbClr val="000000"/>
              </a:solidFill>
              <a:latin typeface="EB Garamond"/>
              <a:ea typeface="EB Garamond"/>
              <a:cs typeface="EB Garamond"/>
              <a:sym typeface="EB Garamond"/>
            </a:endParaRPr>
          </a:p>
          <a:p>
            <a:pPr marL="171450" marR="0" lvl="0" indent="-171450" algn="l" rtl="0">
              <a:lnSpc>
                <a:spcPct val="100000"/>
              </a:lnSpc>
              <a:spcBef>
                <a:spcPts val="0"/>
              </a:spcBef>
              <a:spcAft>
                <a:spcPts val="0"/>
              </a:spcAft>
              <a:buClr>
                <a:srgbClr val="000000"/>
              </a:buClr>
              <a:buSzPts val="1100"/>
              <a:buFont typeface="EB Garamond"/>
              <a:buChar char="▪"/>
            </a:pPr>
            <a:r>
              <a:rPr lang="en-US" sz="1100" b="0" i="0" u="none" strike="noStrike" cap="none">
                <a:solidFill>
                  <a:srgbClr val="000000"/>
                </a:solidFill>
                <a:latin typeface="EB Garamond"/>
                <a:ea typeface="EB Garamond"/>
                <a:cs typeface="EB Garamond"/>
                <a:sym typeface="EB Garamond"/>
              </a:rPr>
              <a:t>Handling different input data</a:t>
            </a:r>
            <a:endParaRPr sz="1100" b="0" i="0" u="none" strike="noStrike" cap="none">
              <a:solidFill>
                <a:srgbClr val="000000"/>
              </a:solidFill>
              <a:latin typeface="EB Garamond"/>
              <a:ea typeface="EB Garamond"/>
              <a:cs typeface="EB Garamond"/>
              <a:sym typeface="EB Garamond"/>
            </a:endParaRPr>
          </a:p>
        </p:txBody>
      </p:sp>
      <p:sp>
        <p:nvSpPr>
          <p:cNvPr id="1849" name="Google Shape;1849;g1f5dca458e3_0_0"/>
          <p:cNvSpPr txBox="1"/>
          <p:nvPr/>
        </p:nvSpPr>
        <p:spPr>
          <a:xfrm>
            <a:off x="489450" y="2539538"/>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EB Garamond"/>
                <a:ea typeface="EB Garamond"/>
                <a:cs typeface="EB Garamond"/>
                <a:sym typeface="EB Garamond"/>
              </a:rPr>
              <a:t>100% Completion of the above tasks</a:t>
            </a:r>
            <a:endParaRPr sz="1400" b="0" i="0" u="none" strike="noStrike" cap="none">
              <a:solidFill>
                <a:srgbClr val="000000"/>
              </a:solidFill>
              <a:latin typeface="EB Garamond"/>
              <a:ea typeface="EB Garamond"/>
              <a:cs typeface="EB Garamond"/>
              <a:sym typeface="EB Garamond"/>
            </a:endParaRPr>
          </a:p>
        </p:txBody>
      </p:sp>
      <p:sp>
        <p:nvSpPr>
          <p:cNvPr id="1850" name="Google Shape;1850;g1f5dca458e3_0_0"/>
          <p:cNvSpPr txBox="1"/>
          <p:nvPr/>
        </p:nvSpPr>
        <p:spPr>
          <a:xfrm>
            <a:off x="445780" y="3171964"/>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lt2"/>
                </a:solidFill>
                <a:latin typeface="EB Garamond"/>
                <a:ea typeface="EB Garamond"/>
                <a:cs typeface="EB Garamond"/>
                <a:sym typeface="EB Garamond"/>
              </a:rPr>
              <a:t>Learning outcome</a:t>
            </a:r>
            <a:endParaRPr sz="1800" b="1" i="0" u="none" strike="noStrike" cap="none">
              <a:solidFill>
                <a:srgbClr val="000000"/>
              </a:solidFill>
              <a:latin typeface="EB Garamond"/>
              <a:ea typeface="EB Garamond"/>
              <a:cs typeface="EB Garamond"/>
              <a:sym typeface="EB Garamond"/>
            </a:endParaRPr>
          </a:p>
        </p:txBody>
      </p:sp>
      <p:sp>
        <p:nvSpPr>
          <p:cNvPr id="1851" name="Google Shape;1851;g1f5dca458e3_0_0"/>
          <p:cNvSpPr txBox="1"/>
          <p:nvPr/>
        </p:nvSpPr>
        <p:spPr>
          <a:xfrm>
            <a:off x="445774" y="250825"/>
            <a:ext cx="38232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B5394"/>
                </a:solidFill>
                <a:latin typeface="EB Garamond ExtraBold"/>
                <a:ea typeface="EB Garamond ExtraBold"/>
                <a:cs typeface="EB Garamond ExtraBold"/>
                <a:sym typeface="EB Garamond ExtraBold"/>
              </a:rPr>
              <a:t>Task 3 :: Frontend Creation</a:t>
            </a:r>
            <a:endParaRPr sz="1800" b="0" i="0" u="none" strike="noStrike" cap="none">
              <a:solidFill>
                <a:srgbClr val="0B5394"/>
              </a:solidFill>
              <a:latin typeface="EB Garamond ExtraBold"/>
              <a:ea typeface="EB Garamond ExtraBold"/>
              <a:cs typeface="EB Garamond ExtraBold"/>
              <a:sym typeface="EB Garamond ExtraBold"/>
            </a:endParaRPr>
          </a:p>
        </p:txBody>
      </p:sp>
      <p:sp>
        <p:nvSpPr>
          <p:cNvPr id="1852" name="Google Shape;1852;g1f5dca458e3_0_0"/>
          <p:cNvSpPr txBox="1"/>
          <p:nvPr/>
        </p:nvSpPr>
        <p:spPr>
          <a:xfrm>
            <a:off x="489450" y="2220953"/>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B5394"/>
                </a:solidFill>
                <a:latin typeface="Montserrat ExtraBold"/>
                <a:ea typeface="Montserrat ExtraBold"/>
                <a:cs typeface="Montserrat ExtraBold"/>
                <a:sym typeface="Montserrat ExtraBold"/>
              </a:rPr>
              <a:t>Evaluation Metric:</a:t>
            </a:r>
            <a:endParaRPr sz="1200" b="0" i="0" u="none" strike="noStrike" cap="none">
              <a:solidFill>
                <a:srgbClr val="0B5394"/>
              </a:solidFill>
              <a:latin typeface="Montserrat ExtraBold"/>
              <a:ea typeface="Montserrat ExtraBold"/>
              <a:cs typeface="Montserrat ExtraBold"/>
              <a:sym typeface="Montserrat Extra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sp>
        <p:nvSpPr>
          <p:cNvPr id="1857" name="Google Shape;1857;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dk2"/>
                </a:solidFill>
                <a:latin typeface="EB Garamond"/>
                <a:ea typeface="EB Garamond"/>
                <a:cs typeface="EB Garamond"/>
                <a:sym typeface="EB Garamond"/>
              </a:rPr>
              <a:t>Step-Wise Description</a:t>
            </a:r>
            <a:endParaRPr sz="1800" b="1" i="0" u="none" strike="noStrike" cap="none" dirty="0">
              <a:solidFill>
                <a:srgbClr val="000000"/>
              </a:solidFill>
              <a:latin typeface="EB Garamond"/>
              <a:ea typeface="EB Garamond"/>
              <a:cs typeface="EB Garamond"/>
              <a:sym typeface="EB Garamond"/>
            </a:endParaRPr>
          </a:p>
        </p:txBody>
      </p:sp>
      <p:pic>
        <p:nvPicPr>
          <p:cNvPr id="1858" name="Google Shape;1858;g2139e008f02_0_0"/>
          <p:cNvPicPr preferRelativeResize="0"/>
          <p:nvPr/>
        </p:nvPicPr>
        <p:blipFill rotWithShape="1">
          <a:blip r:embed="rId3">
            <a:alphaModFix/>
          </a:blip>
          <a:srcRect l="-65210" t="3320" r="65210" b="-3320"/>
          <a:stretch/>
        </p:blipFill>
        <p:spPr>
          <a:xfrm>
            <a:off x="4572000" y="0"/>
            <a:ext cx="4572000" cy="5143500"/>
          </a:xfrm>
          <a:prstGeom prst="rect">
            <a:avLst/>
          </a:prstGeom>
          <a:noFill/>
          <a:ln>
            <a:noFill/>
          </a:ln>
        </p:spPr>
      </p:pic>
      <p:sp>
        <p:nvSpPr>
          <p:cNvPr id="1859" name="Google Shape;1859;g2139e008f02_0_0"/>
          <p:cNvSpPr txBox="1"/>
          <p:nvPr/>
        </p:nvSpPr>
        <p:spPr>
          <a:xfrm>
            <a:off x="445779" y="2159908"/>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lt2"/>
                </a:solidFill>
                <a:latin typeface="EB Garamond"/>
                <a:ea typeface="EB Garamond"/>
                <a:cs typeface="EB Garamond"/>
                <a:sym typeface="EB Garamond"/>
              </a:rPr>
              <a:t>Summary of your task</a:t>
            </a:r>
            <a:endParaRPr sz="1800" b="1" i="0" u="none" strike="noStrike" cap="none" dirty="0">
              <a:solidFill>
                <a:schemeClr val="lt2"/>
              </a:solidFill>
              <a:latin typeface="EB Garamond"/>
              <a:ea typeface="EB Garamond"/>
              <a:cs typeface="EB Garamond"/>
              <a:sym typeface="EB Garamond"/>
            </a:endParaRPr>
          </a:p>
        </p:txBody>
      </p:sp>
      <p:sp>
        <p:nvSpPr>
          <p:cNvPr id="2" name="Google Shape;1857;g2139e008f02_0_0">
            <a:extLst>
              <a:ext uri="{FF2B5EF4-FFF2-40B4-BE49-F238E27FC236}">
                <a16:creationId xmlns:a16="http://schemas.microsoft.com/office/drawing/2014/main" id="{09494235-EB05-C135-CECB-D04168EBBB55}"/>
              </a:ext>
            </a:extLst>
          </p:cNvPr>
          <p:cNvSpPr txBox="1"/>
          <p:nvPr/>
        </p:nvSpPr>
        <p:spPr>
          <a:xfrm>
            <a:off x="605797" y="634291"/>
            <a:ext cx="7349481" cy="1525617"/>
          </a:xfrm>
          <a:prstGeom prst="rect">
            <a:avLst/>
          </a:prstGeom>
          <a:noFill/>
          <a:ln>
            <a:noFill/>
          </a:ln>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rgbClr val="000000"/>
              </a:buClr>
              <a:buSzPts val="1800"/>
              <a:buFont typeface="Arial" panose="020B0604020202020204" pitchFamily="34" charset="0"/>
              <a:buChar char="•"/>
            </a:pPr>
            <a:r>
              <a:rPr lang="en-GB" sz="1800" i="0" u="none" strike="noStrike" cap="none" dirty="0">
                <a:solidFill>
                  <a:schemeClr val="tx1"/>
                </a:solidFill>
                <a:latin typeface="Times New Roman" panose="02020603050405020304" pitchFamily="18" charset="0"/>
                <a:ea typeface="EB Garamond"/>
                <a:cs typeface="Times New Roman" panose="02020603050405020304" pitchFamily="18" charset="0"/>
                <a:sym typeface="EB Garamond"/>
              </a:rPr>
              <a:t>HTML Structure</a:t>
            </a:r>
          </a:p>
          <a:p>
            <a:pPr marL="285750" marR="0" lvl="0" indent="-285750" algn="l" rtl="0">
              <a:lnSpc>
                <a:spcPct val="100000"/>
              </a:lnSpc>
              <a:spcBef>
                <a:spcPts val="0"/>
              </a:spcBef>
              <a:spcAft>
                <a:spcPts val="0"/>
              </a:spcAft>
              <a:buClr>
                <a:srgbClr val="000000"/>
              </a:buClr>
              <a:buSzPts val="1800"/>
              <a:buFont typeface="Arial" panose="020B0604020202020204" pitchFamily="34" charset="0"/>
              <a:buChar char="•"/>
            </a:pPr>
            <a:r>
              <a:rPr lang="en-GB" sz="1800" i="0" u="none" strike="noStrike" cap="none" dirty="0">
                <a:solidFill>
                  <a:schemeClr val="tx1"/>
                </a:solidFill>
                <a:latin typeface="Times New Roman" panose="02020603050405020304" pitchFamily="18" charset="0"/>
                <a:ea typeface="EB Garamond"/>
                <a:cs typeface="Times New Roman" panose="02020603050405020304" pitchFamily="18" charset="0"/>
                <a:sym typeface="EB Garamond"/>
              </a:rPr>
              <a:t>CSS Styling</a:t>
            </a:r>
          </a:p>
          <a:p>
            <a:pPr marL="285750" marR="0" lvl="0" indent="-285750" algn="l" rtl="0">
              <a:lnSpc>
                <a:spcPct val="100000"/>
              </a:lnSpc>
              <a:spcBef>
                <a:spcPts val="0"/>
              </a:spcBef>
              <a:spcAft>
                <a:spcPts val="0"/>
              </a:spcAft>
              <a:buClr>
                <a:srgbClr val="000000"/>
              </a:buClr>
              <a:buSzPts val="1800"/>
              <a:buFont typeface="Arial" panose="020B0604020202020204" pitchFamily="34" charset="0"/>
              <a:buChar char="•"/>
            </a:pPr>
            <a:r>
              <a:rPr lang="en-GB" sz="1800" i="0" u="none" strike="noStrike" cap="none" dirty="0">
                <a:solidFill>
                  <a:schemeClr val="tx1"/>
                </a:solidFill>
                <a:latin typeface="Times New Roman" panose="02020603050405020304" pitchFamily="18" charset="0"/>
                <a:ea typeface="EB Garamond"/>
                <a:cs typeface="Times New Roman" panose="02020603050405020304" pitchFamily="18" charset="0"/>
                <a:sym typeface="EB Garamond"/>
              </a:rPr>
              <a:t>JavaScript for Interactivity</a:t>
            </a:r>
          </a:p>
          <a:p>
            <a:pPr marL="285750" marR="0" lvl="0" indent="-285750" algn="l" rtl="0">
              <a:lnSpc>
                <a:spcPct val="100000"/>
              </a:lnSpc>
              <a:spcBef>
                <a:spcPts val="0"/>
              </a:spcBef>
              <a:spcAft>
                <a:spcPts val="0"/>
              </a:spcAft>
              <a:buClr>
                <a:srgbClr val="000000"/>
              </a:buClr>
              <a:buSzPts val="1800"/>
              <a:buFont typeface="Arial" panose="020B0604020202020204" pitchFamily="34" charset="0"/>
              <a:buChar char="•"/>
            </a:pPr>
            <a:r>
              <a:rPr lang="en-GB" sz="1800" i="0" u="none" strike="noStrike" cap="none" dirty="0">
                <a:solidFill>
                  <a:schemeClr val="tx1"/>
                </a:solidFill>
                <a:latin typeface="Times New Roman" panose="02020603050405020304" pitchFamily="18" charset="0"/>
                <a:ea typeface="EB Garamond"/>
                <a:cs typeface="Times New Roman" panose="02020603050405020304" pitchFamily="18" charset="0"/>
                <a:sym typeface="EB Garamond"/>
              </a:rPr>
              <a:t>Data Management</a:t>
            </a:r>
          </a:p>
          <a:p>
            <a:pPr marL="285750" marR="0" lvl="0" indent="-285750" algn="l" rtl="0">
              <a:lnSpc>
                <a:spcPct val="100000"/>
              </a:lnSpc>
              <a:spcBef>
                <a:spcPts val="0"/>
              </a:spcBef>
              <a:spcAft>
                <a:spcPts val="0"/>
              </a:spcAft>
              <a:buClr>
                <a:srgbClr val="000000"/>
              </a:buClr>
              <a:buSzPts val="1800"/>
              <a:buFont typeface="Arial" panose="020B0604020202020204" pitchFamily="34" charset="0"/>
              <a:buChar char="•"/>
            </a:pPr>
            <a:r>
              <a:rPr lang="en-GB" sz="1800" i="0" u="none" strike="noStrike" cap="none" dirty="0">
                <a:solidFill>
                  <a:schemeClr val="tx1"/>
                </a:solidFill>
                <a:latin typeface="Times New Roman" panose="02020603050405020304" pitchFamily="18" charset="0"/>
                <a:ea typeface="EB Garamond"/>
                <a:cs typeface="Times New Roman" panose="02020603050405020304" pitchFamily="18" charset="0"/>
                <a:sym typeface="EB Garamond"/>
              </a:rPr>
              <a:t>Testing and Refinement</a:t>
            </a:r>
            <a:endParaRPr sz="1800" i="0" u="none" strike="noStrike" cap="none" dirty="0">
              <a:solidFill>
                <a:schemeClr val="tx1"/>
              </a:solidFill>
              <a:latin typeface="Times New Roman" panose="02020603050405020304" pitchFamily="18" charset="0"/>
              <a:ea typeface="EB Garamond"/>
              <a:cs typeface="Times New Roman" panose="02020603050405020304" pitchFamily="18" charset="0"/>
              <a:sym typeface="EB Garamond"/>
            </a:endParaRPr>
          </a:p>
        </p:txBody>
      </p:sp>
      <p:sp>
        <p:nvSpPr>
          <p:cNvPr id="4" name="Google Shape;1857;g2139e008f02_0_0">
            <a:extLst>
              <a:ext uri="{FF2B5EF4-FFF2-40B4-BE49-F238E27FC236}">
                <a16:creationId xmlns:a16="http://schemas.microsoft.com/office/drawing/2014/main" id="{EEAEF912-DEE0-22CA-CE86-1C2674A17FF8}"/>
              </a:ext>
            </a:extLst>
          </p:cNvPr>
          <p:cNvSpPr txBox="1"/>
          <p:nvPr/>
        </p:nvSpPr>
        <p:spPr>
          <a:xfrm>
            <a:off x="605797" y="2524591"/>
            <a:ext cx="8252453" cy="2170799"/>
          </a:xfrm>
          <a:prstGeom prst="rect">
            <a:avLst/>
          </a:prstGeom>
          <a:noFill/>
          <a:ln>
            <a:noFill/>
          </a:ln>
        </p:spPr>
        <p:txBody>
          <a:bodyPr spcFirstLastPara="1" wrap="square" lIns="91425" tIns="45700" rIns="91425" bIns="45700" anchor="t" anchorCtr="0">
            <a:noAutofit/>
          </a:bodyPr>
          <a:lstStyle/>
          <a:p>
            <a:pPr marL="285750" marR="0" lvl="0" indent="-285750" algn="just" rtl="0">
              <a:lnSpc>
                <a:spcPct val="100000"/>
              </a:lnSpc>
              <a:spcBef>
                <a:spcPts val="0"/>
              </a:spcBef>
              <a:spcAft>
                <a:spcPts val="0"/>
              </a:spcAft>
              <a:buClr>
                <a:srgbClr val="000000"/>
              </a:buClr>
              <a:buSzPts val="1800"/>
              <a:buFont typeface="Arial" panose="020B0604020202020204" pitchFamily="34" charset="0"/>
              <a:buChar char="•"/>
            </a:pPr>
            <a:r>
              <a:rPr lang="en-GB" sz="1600" i="0" u="none" strike="noStrike" cap="none" dirty="0">
                <a:solidFill>
                  <a:schemeClr val="tx1"/>
                </a:solidFill>
                <a:latin typeface="Times New Roman" panose="02020603050405020304" pitchFamily="18" charset="0"/>
                <a:ea typeface="EB Garamond"/>
                <a:cs typeface="Times New Roman" panose="02020603050405020304" pitchFamily="18" charset="0"/>
                <a:sym typeface="EB Garamond"/>
              </a:rPr>
              <a:t>Creating an interactive web page for a to-do list project involves combining HTML, CSS, and JavaScript to provide a user-friendly experience. In theory, the HTML structure defines the layout, using elements like lists and buttons to represent tasks and user interactions. CSS is used for styling, with customizable fonts, </a:t>
            </a:r>
            <a:r>
              <a:rPr lang="en-GB" sz="1600" i="0" u="none" strike="noStrike" cap="none" dirty="0" err="1">
                <a:solidFill>
                  <a:schemeClr val="tx1"/>
                </a:solidFill>
                <a:latin typeface="Times New Roman" panose="02020603050405020304" pitchFamily="18" charset="0"/>
                <a:ea typeface="EB Garamond"/>
                <a:cs typeface="Times New Roman" panose="02020603050405020304" pitchFamily="18" charset="0"/>
                <a:sym typeface="EB Garamond"/>
              </a:rPr>
              <a:t>colors</a:t>
            </a:r>
            <a:r>
              <a:rPr lang="en-GB" sz="1600" i="0" u="none" strike="noStrike" cap="none" dirty="0">
                <a:solidFill>
                  <a:schemeClr val="tx1"/>
                </a:solidFill>
                <a:latin typeface="Times New Roman" panose="02020603050405020304" pitchFamily="18" charset="0"/>
                <a:ea typeface="EB Garamond"/>
                <a:cs typeface="Times New Roman" panose="02020603050405020304" pitchFamily="18" charset="0"/>
                <a:sym typeface="EB Garamond"/>
              </a:rPr>
              <a:t>, and spacing to make the to-do list visually appealing. JavaScript plays a crucial role in making the list interactive. It's responsible for adding, deleting, and updating tasks dynamically, as well as allowing users to mark tasks as completed with checkboxes. The JavaScript code listens for user input and updates the HTML and CSS accordingly, creating a responsive and engaging to-do list interface.</a:t>
            </a:r>
            <a:endParaRPr sz="1600" i="0" u="none" strike="noStrike" cap="none" dirty="0">
              <a:solidFill>
                <a:schemeClr val="tx1"/>
              </a:solidFill>
              <a:latin typeface="Times New Roman" panose="02020603050405020304" pitchFamily="18" charset="0"/>
              <a:ea typeface="EB Garamond"/>
              <a:cs typeface="Times New Roman" panose="02020603050405020304" pitchFamily="18" charset="0"/>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3"/>
        <p:cNvGrpSpPr/>
        <p:nvPr/>
      </p:nvGrpSpPr>
      <p:grpSpPr>
        <a:xfrm>
          <a:off x="0" y="0"/>
          <a:ext cx="0" cy="0"/>
          <a:chOff x="0" y="0"/>
          <a:chExt cx="0" cy="0"/>
        </a:xfrm>
      </p:grpSpPr>
      <p:sp>
        <p:nvSpPr>
          <p:cNvPr id="1864" name="Google Shape;1864;g1f5dca458e3_0_1833"/>
          <p:cNvSpPr txBox="1">
            <a:spLocks noGrp="1"/>
          </p:cNvSpPr>
          <p:nvPr>
            <p:ph type="body" idx="1"/>
          </p:nvPr>
        </p:nvSpPr>
        <p:spPr>
          <a:xfrm>
            <a:off x="3719246" y="2264415"/>
            <a:ext cx="1714800" cy="320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865" name="Google Shape;1865;g1f5dca458e3_0_1833"/>
          <p:cNvSpPr txBox="1">
            <a:spLocks noGrp="1"/>
          </p:cNvSpPr>
          <p:nvPr>
            <p:ph type="body" idx="2"/>
          </p:nvPr>
        </p:nvSpPr>
        <p:spPr>
          <a:xfrm>
            <a:off x="817135" y="961109"/>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Create folder structure for HTML  application</a:t>
            </a:r>
            <a:endParaRPr sz="1000" b="0">
              <a:latin typeface="EB Garamond"/>
              <a:ea typeface="EB Garamond"/>
              <a:cs typeface="EB Garamond"/>
              <a:sym typeface="EB Garamond"/>
            </a:endParaRPr>
          </a:p>
        </p:txBody>
      </p:sp>
      <p:sp>
        <p:nvSpPr>
          <p:cNvPr id="1866" name="Google Shape;1866;g1f5dca458e3_0_1833"/>
          <p:cNvSpPr txBox="1">
            <a:spLocks noGrp="1"/>
          </p:cNvSpPr>
          <p:nvPr>
            <p:ph type="body" idx="3"/>
          </p:nvPr>
        </p:nvSpPr>
        <p:spPr>
          <a:xfrm>
            <a:off x="318626" y="2188625"/>
            <a:ext cx="20301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Write Functions for event handling</a:t>
            </a:r>
            <a:endParaRPr sz="1000" b="0">
              <a:latin typeface="EB Garamond"/>
              <a:ea typeface="EB Garamond"/>
              <a:cs typeface="EB Garamond"/>
              <a:sym typeface="EB Garamond"/>
            </a:endParaRPr>
          </a:p>
        </p:txBody>
      </p:sp>
      <p:sp>
        <p:nvSpPr>
          <p:cNvPr id="1867" name="Google Shape;1867;g1f5dca458e3_0_1833"/>
          <p:cNvSpPr txBox="1">
            <a:spLocks noGrp="1"/>
          </p:cNvSpPr>
          <p:nvPr>
            <p:ph type="body" idx="6"/>
          </p:nvPr>
        </p:nvSpPr>
        <p:spPr>
          <a:xfrm>
            <a:off x="6615516" y="961109"/>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Render Conditional components</a:t>
            </a:r>
            <a:endParaRPr sz="1000" b="0">
              <a:latin typeface="EB Garamond"/>
              <a:ea typeface="EB Garamond"/>
              <a:cs typeface="EB Garamond"/>
              <a:sym typeface="EB Garamond"/>
            </a:endParaRPr>
          </a:p>
        </p:txBody>
      </p:sp>
      <p:sp>
        <p:nvSpPr>
          <p:cNvPr id="1868" name="Google Shape;1868;g1f5dca458e3_0_1833"/>
          <p:cNvSpPr txBox="1">
            <a:spLocks noGrp="1"/>
          </p:cNvSpPr>
          <p:nvPr>
            <p:ph type="body" idx="7"/>
          </p:nvPr>
        </p:nvSpPr>
        <p:spPr>
          <a:xfrm>
            <a:off x="6787154" y="2188616"/>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Overall UI of the project</a:t>
            </a:r>
            <a:endParaRPr sz="1000" b="0">
              <a:latin typeface="EB Garamond"/>
              <a:ea typeface="EB Garamond"/>
              <a:cs typeface="EB Garamond"/>
              <a:sym typeface="EB Garamond"/>
            </a:endParaRPr>
          </a:p>
        </p:txBody>
      </p:sp>
      <p:sp>
        <p:nvSpPr>
          <p:cNvPr id="1869" name="Google Shape;1869;g1f5dca458e3_0_1833"/>
          <p:cNvSpPr txBox="1">
            <a:spLocks noGrp="1"/>
          </p:cNvSpPr>
          <p:nvPr>
            <p:ph type="body" idx="8"/>
          </p:nvPr>
        </p:nvSpPr>
        <p:spPr>
          <a:xfrm>
            <a:off x="6602289" y="34488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Handling broken links</a:t>
            </a:r>
            <a:endParaRPr sz="1000" b="0">
              <a:latin typeface="EB Garamond"/>
              <a:ea typeface="EB Garamond"/>
              <a:cs typeface="EB Garamond"/>
              <a:sym typeface="EB Garamond"/>
            </a:endParaRPr>
          </a:p>
        </p:txBody>
      </p:sp>
      <p:sp>
        <p:nvSpPr>
          <p:cNvPr id="1870" name="Google Shape;1870;g1f5dca458e3_0_1833"/>
          <p:cNvSpPr txBox="1">
            <a:spLocks noGrp="1"/>
          </p:cNvSpPr>
          <p:nvPr>
            <p:ph type="body" idx="9"/>
          </p:nvPr>
        </p:nvSpPr>
        <p:spPr>
          <a:xfrm>
            <a:off x="5584940" y="42585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Optimizing render cycle</a:t>
            </a:r>
            <a:endParaRPr sz="1000" b="0">
              <a:latin typeface="EB Garamond"/>
              <a:ea typeface="EB Garamond"/>
              <a:cs typeface="EB Garamond"/>
              <a:sym typeface="EB Garamond"/>
            </a:endParaRPr>
          </a:p>
        </p:txBody>
      </p:sp>
      <p:sp>
        <p:nvSpPr>
          <p:cNvPr id="1871" name="Google Shape;1871;g1f5dca458e3_0_1833"/>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chemeClr val="lt2"/>
                </a:solidFill>
                <a:latin typeface="EB Garamond"/>
                <a:ea typeface="EB Garamond"/>
                <a:cs typeface="EB Garamond"/>
                <a:sym typeface="EB Garamond"/>
              </a:rPr>
              <a:t>Assessment Parameter</a:t>
            </a:r>
            <a:endParaRPr sz="2400" b="1" i="0" u="none" strike="noStrike" cap="none">
              <a:solidFill>
                <a:schemeClr val="lt2"/>
              </a:solidFill>
              <a:latin typeface="EB Garamond"/>
              <a:ea typeface="EB Garamond"/>
              <a:cs typeface="EB Garamond"/>
              <a:sym typeface="EB Garamond"/>
            </a:endParaRPr>
          </a:p>
        </p:txBody>
      </p:sp>
      <p:sp>
        <p:nvSpPr>
          <p:cNvPr id="1872" name="Google Shape;1872;g1f5dca458e3_0_1833"/>
          <p:cNvSpPr txBox="1"/>
          <p:nvPr/>
        </p:nvSpPr>
        <p:spPr>
          <a:xfrm>
            <a:off x="927825" y="3448850"/>
            <a:ext cx="1493400" cy="32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a:latin typeface="EB Garamond"/>
                <a:ea typeface="EB Garamond"/>
                <a:cs typeface="EB Garamond"/>
                <a:sym typeface="EB Garamond"/>
              </a:rPr>
              <a:t>Use props to pass variables</a:t>
            </a:r>
            <a:endParaRPr sz="1000">
              <a:latin typeface="EB Garamond"/>
              <a:ea typeface="EB Garamond"/>
              <a:cs typeface="EB Garamond"/>
              <a:sym typeface="EB Garamond"/>
            </a:endParaRPr>
          </a:p>
        </p:txBody>
      </p:sp>
      <p:sp>
        <p:nvSpPr>
          <p:cNvPr id="1873" name="Google Shape;1873;g1f5dca458e3_0_1833"/>
          <p:cNvSpPr txBox="1"/>
          <p:nvPr/>
        </p:nvSpPr>
        <p:spPr>
          <a:xfrm>
            <a:off x="2059100" y="4309650"/>
            <a:ext cx="1353000" cy="32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a:latin typeface="EB Garamond"/>
                <a:ea typeface="EB Garamond"/>
                <a:cs typeface="EB Garamond"/>
                <a:sym typeface="EB Garamond"/>
              </a:rPr>
              <a:t>Use ApI calls for data </a:t>
            </a:r>
            <a:endParaRPr sz="1000">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7"/>
        <p:cNvGrpSpPr/>
        <p:nvPr/>
      </p:nvGrpSpPr>
      <p:grpSpPr>
        <a:xfrm>
          <a:off x="0" y="0"/>
          <a:ext cx="0" cy="0"/>
          <a:chOff x="0" y="0"/>
          <a:chExt cx="0" cy="0"/>
        </a:xfrm>
      </p:grpSpPr>
      <p:sp>
        <p:nvSpPr>
          <p:cNvPr id="1878" name="Google Shape;1878;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a:t>Submission Github</a:t>
            </a:r>
            <a:endParaRPr/>
          </a:p>
        </p:txBody>
      </p:sp>
      <p:sp>
        <p:nvSpPr>
          <p:cNvPr id="1879" name="Google Shape;1879;p212"/>
          <p:cNvSpPr txBox="1">
            <a:spLocks noGrp="1"/>
          </p:cNvSpPr>
          <p:nvPr>
            <p:ph type="body" idx="2"/>
          </p:nvPr>
        </p:nvSpPr>
        <p:spPr>
          <a:xfrm>
            <a:off x="3760470" y="1341774"/>
            <a:ext cx="3246120" cy="2893059"/>
          </a:xfrm>
          <a:prstGeom prst="rect">
            <a:avLst/>
          </a:prstGeom>
          <a:noFill/>
          <a:ln>
            <a:noFill/>
          </a:ln>
        </p:spPr>
        <p:txBody>
          <a:bodyPr spcFirstLastPara="1" wrap="square" lIns="91425" tIns="45700" rIns="91425" bIns="45700" anchor="ctr" anchorCtr="0">
            <a:spAutoFit/>
          </a:bodyPr>
          <a:lstStyle/>
          <a:p>
            <a:pPr marL="0" lvl="0" indent="0" algn="ctr" rtl="0">
              <a:lnSpc>
                <a:spcPct val="100000"/>
              </a:lnSpc>
              <a:spcBef>
                <a:spcPts val="0"/>
              </a:spcBef>
              <a:spcAft>
                <a:spcPts val="0"/>
              </a:spcAft>
              <a:buClr>
                <a:srgbClr val="BD8738"/>
              </a:buClr>
              <a:buSzPts val="2000"/>
              <a:buNone/>
            </a:pPr>
            <a:r>
              <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hlinkClick r:id="rId3">
                  <a:extLst>
                    <a:ext uri="{A12FA001-AC4F-418D-AE19-62706E023703}">
                      <ahyp:hlinkClr xmlns:ahyp="http://schemas.microsoft.com/office/drawing/2018/hyperlinkcolor" val="tx"/>
                    </a:ext>
                  </a:extLst>
                </a:hlinkClick>
              </a:rPr>
              <a:t>https://github.com/Salini1312/Task3_Interactive-FrontEnd</a:t>
            </a:r>
            <a:endPar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endParaRPr>
          </a:p>
          <a:p>
            <a:pPr marL="0" lvl="0" indent="0" algn="ctr" rtl="0">
              <a:lnSpc>
                <a:spcPct val="100000"/>
              </a:lnSpc>
              <a:spcBef>
                <a:spcPts val="0"/>
              </a:spcBef>
              <a:spcAft>
                <a:spcPts val="0"/>
              </a:spcAft>
              <a:buClr>
                <a:srgbClr val="BD8738"/>
              </a:buClr>
              <a:buSzPts val="2000"/>
              <a:buNone/>
            </a:pPr>
            <a:r>
              <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hlinkClick r:id="rId4">
                  <a:extLst>
                    <a:ext uri="{A12FA001-AC4F-418D-AE19-62706E023703}">
                      <ahyp:hlinkClr xmlns:ahyp="http://schemas.microsoft.com/office/drawing/2018/hyperlinkcolor" val="tx"/>
                    </a:ext>
                  </a:extLst>
                </a:hlinkClick>
              </a:rPr>
              <a:t>https://github.com/DharshiniS03/Task3_Interactive-FrontEnd</a:t>
            </a:r>
            <a:endPar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endParaRPr>
          </a:p>
          <a:p>
            <a:pPr marL="0" lvl="0" indent="0" algn="ctr" rtl="0">
              <a:lnSpc>
                <a:spcPct val="100000"/>
              </a:lnSpc>
              <a:spcBef>
                <a:spcPts val="0"/>
              </a:spcBef>
              <a:spcAft>
                <a:spcPts val="0"/>
              </a:spcAft>
              <a:buClr>
                <a:srgbClr val="BD8738"/>
              </a:buClr>
              <a:buSzPts val="2000"/>
              <a:buNone/>
            </a:pPr>
            <a:r>
              <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hlinkClick r:id="rId5">
                  <a:extLst>
                    <a:ext uri="{A12FA001-AC4F-418D-AE19-62706E023703}">
                      <ahyp:hlinkClr xmlns:ahyp="http://schemas.microsoft.com/office/drawing/2018/hyperlinkcolor" val="tx"/>
                    </a:ext>
                  </a:extLst>
                </a:hlinkClick>
              </a:rPr>
              <a:t>https://github.com/KEERTHANAS12/Task3_AInteractive-FrontEnd</a:t>
            </a:r>
            <a:endPar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endParaRPr>
          </a:p>
          <a:p>
            <a:pPr marL="0" lvl="0" indent="0" algn="ctr" rtl="0">
              <a:lnSpc>
                <a:spcPct val="100000"/>
              </a:lnSpc>
              <a:spcBef>
                <a:spcPts val="0"/>
              </a:spcBef>
              <a:spcAft>
                <a:spcPts val="0"/>
              </a:spcAft>
              <a:buClr>
                <a:srgbClr val="BD8738"/>
              </a:buClr>
              <a:buSzPts val="2000"/>
              <a:buNone/>
            </a:pPr>
            <a:r>
              <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hlinkClick r:id="rId6">
                  <a:extLst>
                    <a:ext uri="{A12FA001-AC4F-418D-AE19-62706E023703}">
                      <ahyp:hlinkClr xmlns:ahyp="http://schemas.microsoft.com/office/drawing/2018/hyperlinkcolor" val="tx"/>
                    </a:ext>
                  </a:extLst>
                </a:hlinkClick>
              </a:rPr>
              <a:t>https://github.com/Sowmi2510/Task3_Interactive-Frontend</a:t>
            </a:r>
            <a:endPar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endParaRPr>
          </a:p>
          <a:p>
            <a:pPr marL="0" lvl="0" indent="0" algn="ctr" rtl="0">
              <a:lnSpc>
                <a:spcPct val="100000"/>
              </a:lnSpc>
              <a:spcBef>
                <a:spcPts val="0"/>
              </a:spcBef>
              <a:spcAft>
                <a:spcPts val="0"/>
              </a:spcAft>
              <a:buClr>
                <a:srgbClr val="BD8738"/>
              </a:buClr>
              <a:buSzPts val="2000"/>
              <a:buNone/>
            </a:pPr>
            <a:r>
              <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hlinkClick r:id="rId7">
                  <a:extLst>
                    <a:ext uri="{A12FA001-AC4F-418D-AE19-62706E023703}">
                      <ahyp:hlinkClr xmlns:ahyp="http://schemas.microsoft.com/office/drawing/2018/hyperlinkcolor" val="tx"/>
                    </a:ext>
                  </a:extLst>
                </a:hlinkClick>
              </a:rPr>
              <a:t>https://github.com/Sushmitha-1412/Task3_interactive-FrontEnd</a:t>
            </a:r>
            <a:endPar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endParaRPr>
          </a:p>
          <a:p>
            <a:pPr marL="0" lvl="0" indent="0" algn="ctr" rtl="0">
              <a:lnSpc>
                <a:spcPct val="100000"/>
              </a:lnSpc>
              <a:spcBef>
                <a:spcPts val="0"/>
              </a:spcBef>
              <a:spcAft>
                <a:spcPts val="0"/>
              </a:spcAft>
              <a:buClr>
                <a:srgbClr val="BD8738"/>
              </a:buClr>
              <a:buSzPts val="2000"/>
              <a:buNone/>
            </a:pPr>
            <a:endPar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endParaRPr>
          </a:p>
          <a:p>
            <a:pPr marL="0" lvl="0" indent="0" algn="ctr" rtl="0">
              <a:lnSpc>
                <a:spcPct val="100000"/>
              </a:lnSpc>
              <a:spcBef>
                <a:spcPts val="0"/>
              </a:spcBef>
              <a:spcAft>
                <a:spcPts val="0"/>
              </a:spcAft>
              <a:buClr>
                <a:srgbClr val="BD8738"/>
              </a:buClr>
              <a:buSzPts val="2000"/>
              <a:buNone/>
            </a:pPr>
            <a:endPar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endParaRPr>
          </a:p>
          <a:p>
            <a:pPr marL="0" lvl="0" indent="0" algn="ctr" rtl="0">
              <a:lnSpc>
                <a:spcPct val="100000"/>
              </a:lnSpc>
              <a:spcBef>
                <a:spcPts val="0"/>
              </a:spcBef>
              <a:spcAft>
                <a:spcPts val="0"/>
              </a:spcAft>
              <a:buClr>
                <a:srgbClr val="BD8738"/>
              </a:buClr>
              <a:buSzPts val="2000"/>
              <a:buNone/>
            </a:pPr>
            <a:endParaRPr lang="en-IN"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endParaRPr>
          </a:p>
          <a:p>
            <a:pPr marL="0" lvl="0" indent="0" algn="ctr" rtl="0">
              <a:lnSpc>
                <a:spcPct val="100000"/>
              </a:lnSpc>
              <a:spcBef>
                <a:spcPts val="0"/>
              </a:spcBef>
              <a:spcAft>
                <a:spcPts val="0"/>
              </a:spcAft>
              <a:buClr>
                <a:srgbClr val="BD8738"/>
              </a:buClr>
              <a:buSzPts val="2000"/>
              <a:buNone/>
            </a:pPr>
            <a:endParaRPr sz="1300" b="0" i="0" dirty="0">
              <a:solidFill>
                <a:schemeClr val="tx1"/>
              </a:solidFill>
              <a:latin typeface="Times New Roman" panose="02020603050405020304" pitchFamily="18" charset="0"/>
              <a:ea typeface="EB Garamond SemiBold"/>
              <a:cs typeface="Times New Roman" panose="02020603050405020304" pitchFamily="18" charset="0"/>
              <a:sym typeface="EB Garamon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pic>
        <p:nvPicPr>
          <p:cNvPr id="1884" name="Google Shape;1884;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412</Words>
  <Application>Microsoft Office PowerPoint</Application>
  <PresentationFormat>On-screen Show (16:9)</PresentationFormat>
  <Paragraphs>60</Paragraphs>
  <Slides>7</Slides>
  <Notes>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vt:i4>
      </vt:variant>
    </vt:vector>
  </HeadingPairs>
  <TitlesOfParts>
    <vt:vector size="18" baseType="lpstr">
      <vt:lpstr>Montserrat ExtraBold</vt:lpstr>
      <vt:lpstr>EB Garamond ExtraBold</vt:lpstr>
      <vt:lpstr>EB Garamond Medium</vt:lpstr>
      <vt:lpstr>Times New Roman</vt:lpstr>
      <vt:lpstr>Public Sans</vt:lpstr>
      <vt:lpstr>Arial</vt:lpstr>
      <vt:lpstr>Calibri</vt:lpstr>
      <vt:lpstr>Noto Sans Symbols</vt:lpstr>
      <vt:lpstr>Arial</vt:lpstr>
      <vt:lpstr>EB Garamond</vt:lpstr>
      <vt:lpstr>Simple Light</vt:lpstr>
      <vt:lpstr>PowerPoint Presentation</vt:lpstr>
      <vt:lpstr>TO-DO PLANNER</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20ita45@karpagamtech.ac.in</cp:lastModifiedBy>
  <cp:revision>3</cp:revision>
  <dcterms:created xsi:type="dcterms:W3CDTF">2020-08-13T11:21:46Z</dcterms:created>
  <dcterms:modified xsi:type="dcterms:W3CDTF">2023-11-10T06:48:56Z</dcterms:modified>
</cp:coreProperties>
</file>